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9" r:id="rId3"/>
    <p:sldId id="317" r:id="rId4"/>
    <p:sldId id="318" r:id="rId5"/>
    <p:sldId id="319" r:id="rId6"/>
    <p:sldId id="321" r:id="rId7"/>
    <p:sldId id="320" r:id="rId8"/>
    <p:sldId id="323" r:id="rId9"/>
    <p:sldId id="324" r:id="rId10"/>
    <p:sldId id="325" r:id="rId11"/>
    <p:sldId id="326" r:id="rId12"/>
    <p:sldId id="327" r:id="rId13"/>
    <p:sldId id="329" r:id="rId14"/>
    <p:sldId id="332" r:id="rId15"/>
    <p:sldId id="334" r:id="rId16"/>
    <p:sldId id="335" r:id="rId17"/>
    <p:sldId id="338" r:id="rId18"/>
    <p:sldId id="339" r:id="rId19"/>
    <p:sldId id="341" r:id="rId20"/>
    <p:sldId id="342" r:id="rId21"/>
    <p:sldId id="343" r:id="rId22"/>
    <p:sldId id="345" r:id="rId23"/>
    <p:sldId id="346" r:id="rId24"/>
    <p:sldId id="347" r:id="rId25"/>
    <p:sldId id="351" r:id="rId26"/>
    <p:sldId id="352" r:id="rId27"/>
    <p:sldId id="353" r:id="rId28"/>
    <p:sldId id="354" r:id="rId29"/>
    <p:sldId id="357" r:id="rId30"/>
    <p:sldId id="360" r:id="rId31"/>
    <p:sldId id="358" r:id="rId32"/>
    <p:sldId id="361" r:id="rId33"/>
    <p:sldId id="362" r:id="rId34"/>
    <p:sldId id="367" r:id="rId35"/>
    <p:sldId id="369" r:id="rId36"/>
    <p:sldId id="370" r:id="rId37"/>
    <p:sldId id="356" r:id="rId38"/>
    <p:sldId id="328" r:id="rId39"/>
    <p:sldId id="365" r:id="rId40"/>
    <p:sldId id="344" r:id="rId41"/>
    <p:sldId id="363" r:id="rId42"/>
    <p:sldId id="355" r:id="rId43"/>
    <p:sldId id="349" r:id="rId44"/>
    <p:sldId id="340" r:id="rId45"/>
    <p:sldId id="364" r:id="rId46"/>
    <p:sldId id="316" r:id="rId47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jsBnCCwsaeyazndxfxxHw==" hashData="W8NJ781rqso9IP3SirnM6Z5mNR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63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4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3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186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3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5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301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8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4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59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8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0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9" indent="0">
              <a:buNone/>
              <a:defRPr sz="2100" b="1"/>
            </a:lvl2pPr>
            <a:lvl3pPr marL="954337" indent="0">
              <a:buNone/>
              <a:defRPr sz="1800" b="1"/>
            </a:lvl3pPr>
            <a:lvl4pPr marL="1431506" indent="0">
              <a:buNone/>
              <a:defRPr sz="1700" b="1"/>
            </a:lvl4pPr>
            <a:lvl5pPr marL="1908675" indent="0">
              <a:buNone/>
              <a:defRPr sz="1700" b="1"/>
            </a:lvl5pPr>
            <a:lvl6pPr marL="2385843" indent="0">
              <a:buNone/>
              <a:defRPr sz="1700" b="1"/>
            </a:lvl6pPr>
            <a:lvl7pPr marL="2863012" indent="0">
              <a:buNone/>
              <a:defRPr sz="1700" b="1"/>
            </a:lvl7pPr>
            <a:lvl8pPr marL="3340181" indent="0">
              <a:buNone/>
              <a:defRPr sz="1700" b="1"/>
            </a:lvl8pPr>
            <a:lvl9pPr marL="381734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8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4" y="22949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9" indent="0">
              <a:buNone/>
              <a:defRPr sz="2900"/>
            </a:lvl2pPr>
            <a:lvl3pPr marL="954337" indent="0">
              <a:buNone/>
              <a:defRPr sz="2500"/>
            </a:lvl3pPr>
            <a:lvl4pPr marL="1431506" indent="0">
              <a:buNone/>
              <a:defRPr sz="2100"/>
            </a:lvl4pPr>
            <a:lvl5pPr marL="1908675" indent="0">
              <a:buNone/>
              <a:defRPr sz="2100"/>
            </a:lvl5pPr>
            <a:lvl6pPr marL="2385843" indent="0">
              <a:buNone/>
              <a:defRPr sz="2100"/>
            </a:lvl6pPr>
            <a:lvl7pPr marL="2863012" indent="0">
              <a:buNone/>
              <a:defRPr sz="2100"/>
            </a:lvl7pPr>
            <a:lvl8pPr marL="3340181" indent="0">
              <a:buNone/>
              <a:defRPr sz="2100"/>
            </a:lvl8pPr>
            <a:lvl9pPr marL="381734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7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9" indent="0">
              <a:buNone/>
              <a:defRPr sz="1300"/>
            </a:lvl2pPr>
            <a:lvl3pPr marL="954337" indent="0">
              <a:buNone/>
              <a:defRPr sz="1100"/>
            </a:lvl3pPr>
            <a:lvl4pPr marL="1431506" indent="0">
              <a:buNone/>
              <a:defRPr sz="1000"/>
            </a:lvl4pPr>
            <a:lvl5pPr marL="1908675" indent="0">
              <a:buNone/>
              <a:defRPr sz="1000"/>
            </a:lvl5pPr>
            <a:lvl6pPr marL="2385843" indent="0">
              <a:buNone/>
              <a:defRPr sz="1000"/>
            </a:lvl6pPr>
            <a:lvl7pPr marL="2863012" indent="0">
              <a:buNone/>
              <a:defRPr sz="1000"/>
            </a:lvl7pPr>
            <a:lvl8pPr marL="3340181" indent="0">
              <a:buNone/>
              <a:defRPr sz="1000"/>
            </a:lvl8pPr>
            <a:lvl9pPr marL="381734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0" y="231185"/>
            <a:ext cx="7776687" cy="960174"/>
          </a:xfrm>
          <a:prstGeom prst="rect">
            <a:avLst/>
          </a:prstGeom>
        </p:spPr>
        <p:txBody>
          <a:bodyPr vert="horz" lIns="95434" tIns="47717" rIns="95434" bIns="4771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0" y="1344599"/>
            <a:ext cx="7776687" cy="3802019"/>
          </a:xfrm>
          <a:prstGeom prst="rect">
            <a:avLst/>
          </a:prstGeom>
        </p:spPr>
        <p:txBody>
          <a:bodyPr vert="horz" lIns="95434" tIns="47717" rIns="95434" bIns="4771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l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ct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4" tIns="47717" rIns="95434" bIns="47717" rtlCol="0" anchor="ctr"/>
          <a:lstStyle>
            <a:lvl1pPr algn="r" defTabSz="954337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plus/>
  </p:transition>
  <p:txStyles>
    <p:titleStyle>
      <a:lvl1pPr algn="ctr" defTabSz="954337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6" indent="-357876" algn="l" defTabSz="954337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9" indent="-298231" algn="l" defTabSz="954337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22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91" indent="-238585" algn="l" defTabSz="954337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59" indent="-238585" algn="l" defTabSz="954337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28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97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65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934" indent="-238585" algn="l" defTabSz="954337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37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506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75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43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3012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81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49" algn="l" defTabSz="95433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6.gif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 rot="-1260000">
            <a:off x="1440000" y="2340000"/>
            <a:ext cx="2671088" cy="1260000"/>
          </a:xfrm>
          <a:prstGeom prst="rect">
            <a:avLst/>
          </a:prstGeom>
          <a:noFill/>
        </p:spPr>
        <p:txBody>
          <a:bodyPr wrap="none" lIns="80028" tIns="40014" rIns="80028" bIns="40014" rtlCol="0">
            <a:prstTxWarp prst="textTriangle">
              <a:avLst/>
            </a:prstTxWarp>
            <a:spAutoFit/>
          </a:bodyPr>
          <a:lstStyle/>
          <a:p>
            <a:pPr defTabSz="954337"/>
            <a:r>
              <a:rPr lang="fr-FR" sz="53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  <a:endParaRPr lang="fr-FR" sz="5300" dirty="0">
              <a:ln w="38100">
                <a:solidFill>
                  <a:prstClr val="black"/>
                </a:solidFill>
              </a:ln>
              <a:solidFill>
                <a:srgbClr val="FF0000"/>
              </a:solid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5292000" y="72000"/>
            <a:ext cx="3237325" cy="2520000"/>
          </a:xfrm>
          <a:prstGeom prst="rect">
            <a:avLst/>
          </a:prstGeom>
          <a:noFill/>
        </p:spPr>
        <p:txBody>
          <a:bodyPr wrap="none" lIns="80028" tIns="40014" rIns="80028" bIns="40014" rtlCol="0">
            <a:prstTxWarp prst="textArchUpPour">
              <a:avLst/>
            </a:prstTxWarp>
            <a:spAutoFit/>
          </a:bodyPr>
          <a:lstStyle/>
          <a:p>
            <a:pPr defTabSz="954337"/>
            <a:r>
              <a:rPr lang="fr-FR" sz="77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7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128694" y="3132000"/>
            <a:ext cx="1512069" cy="2573800"/>
          </a:xfrm>
          <a:prstGeom prst="rect">
            <a:avLst/>
          </a:prstGeom>
          <a:noFill/>
        </p:spPr>
        <p:txBody>
          <a:bodyPr wrap="square" lIns="80028" tIns="40014" rIns="80028" bIns="40014" rtlCol="0">
            <a:spAutoFit/>
          </a:bodyPr>
          <a:lstStyle/>
          <a:p>
            <a:pPr algn="ctr" defTabSz="954337"/>
            <a:r>
              <a:rPr lang="fr-FR" sz="18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37"/>
            <a:r>
              <a:rPr lang="fr-FR" sz="18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touristes  en Alsace </a:t>
            </a:r>
          </a:p>
          <a:p>
            <a:pPr algn="ctr" defTabSz="954337"/>
            <a:r>
              <a:rPr lang="fr-FR" sz="18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à noël   </a:t>
            </a:r>
          </a:p>
          <a:p>
            <a:pPr algn="ctr" defTabSz="954337"/>
            <a:r>
              <a:rPr lang="fr-FR" sz="18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le  plaisir du  partage</a:t>
            </a:r>
            <a:r>
              <a:rPr lang="fr-FR" sz="1200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260000">
            <a:off x="-180000" y="4104000"/>
            <a:ext cx="1667138" cy="1480510"/>
          </a:xfrm>
          <a:prstGeom prst="rect">
            <a:avLst/>
          </a:prstGeom>
        </p:spPr>
      </p:pic>
      <p:pic>
        <p:nvPicPr>
          <p:cNvPr id="9" name="Image 8" descr="ob_bc25c0_1648bb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8000" y="4321038"/>
            <a:ext cx="1187639" cy="14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068000" y="1260000"/>
            <a:ext cx="28896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47602"/>
            <a:r>
              <a:rPr lang="fr-FR" sz="2800" b="1" dirty="0" smtClean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</a:t>
            </a:r>
            <a:r>
              <a:rPr lang="fr-FR" sz="3200" b="1" dirty="0" smtClean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pPr defTabSz="947602"/>
            <a:r>
              <a:rPr lang="fr-FR" sz="3200" b="1" dirty="0" smtClean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 </a:t>
            </a:r>
          </a:p>
          <a:p>
            <a:pPr defTabSz="947602"/>
            <a:r>
              <a:rPr lang="fr-FR" sz="3200" b="1" dirty="0" smtClean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en alsace</a:t>
            </a:r>
            <a:endParaRPr lang="fr-FR" sz="3200" b="1" dirty="0">
              <a:ln w="24500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C0504D">
                      <a:tint val="10000"/>
                      <a:satMod val="155000"/>
                    </a:srgbClr>
                  </a:gs>
                  <a:gs pos="60000">
                    <a:srgbClr val="C0504D">
                      <a:tint val="30000"/>
                      <a:satMod val="155000"/>
                    </a:srgbClr>
                  </a:gs>
                  <a:gs pos="100000">
                    <a:srgbClr val="C0504D">
                      <a:tint val="73000"/>
                      <a:satMod val="155000"/>
                    </a:srgb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 rot="-1260000">
            <a:off x="1116000" y="3420000"/>
            <a:ext cx="4132187" cy="90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À Wasselonne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80000" y="1512000"/>
            <a:ext cx="53572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2</a:t>
            </a:r>
            <a:endParaRPr lang="fr-FR" sz="1800" dirty="0">
              <a:solidFill>
                <a:prstClr val="black"/>
              </a:solidFill>
            </a:endParaRPr>
          </a:p>
        </p:txBody>
      </p:sp>
      <p:pic>
        <p:nvPicPr>
          <p:cNvPr id="13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60000">
            <a:off x="6228000" y="1044000"/>
            <a:ext cx="899999" cy="900000"/>
          </a:xfrm>
          <a:prstGeom prst="rect">
            <a:avLst/>
          </a:prstGeom>
          <a:noFill/>
        </p:spPr>
      </p:pic>
      <p:sp>
        <p:nvSpPr>
          <p:cNvPr id="14" name="Rectangle 13"/>
          <p:cNvSpPr/>
          <p:nvPr/>
        </p:nvSpPr>
        <p:spPr>
          <a:xfrm>
            <a:off x="0" y="288231"/>
            <a:ext cx="4680422" cy="969648"/>
          </a:xfrm>
          <a:prstGeom prst="rect">
            <a:avLst/>
          </a:prstGeom>
        </p:spPr>
        <p:txBody>
          <a:bodyPr wrap="square" lIns="106830" tIns="53415" rIns="106830" bIns="53415">
            <a:spAutoFit/>
          </a:bodyPr>
          <a:lstStyle/>
          <a:p>
            <a:pPr algn="ctr" defTabSz="954337"/>
            <a:r>
              <a:rPr lang="fr-FR" sz="2800" b="1" dirty="0" smtClean="0">
                <a:solidFill>
                  <a:prstClr val="white"/>
                </a:solidFill>
                <a:latin typeface="Chiller" pitchFamily="82" charset="0"/>
              </a:rPr>
              <a:t>L’œil  perspicace  de  chaque touriste  mérite  son  attention  et  respect.</a:t>
            </a:r>
            <a:endParaRPr lang="fr-FR" sz="2800" b="1" dirty="0">
              <a:solidFill>
                <a:prstClr val="white"/>
              </a:solidFill>
              <a:latin typeface="Chiller" pitchFamily="82" charset="0"/>
            </a:endParaRPr>
          </a:p>
        </p:txBody>
      </p:sp>
      <p:pic>
        <p:nvPicPr>
          <p:cNvPr id="15" name="Instrumental 4 Christmas Music • Piano Covers of Traditional Christmas Songs.wav">
            <a:hlinkClick r:id="" action="ppaction://media"/>
          </p:cNvPr>
          <p:cNvPicPr>
            <a:picLocks noRot="1" noChangeAspect="1"/>
          </p:cNvPicPr>
          <p:nvPr>
            <a:wavAudioFile r:embed="rId1" name="Instrumental 4 Christmas Music • Piano Covers of Traditional Christmas Songs.wav"/>
          </p:nvPr>
        </p:nvPicPr>
        <p:blipFill>
          <a:blip r:embed="rId7" cstate="print"/>
          <a:stretch>
            <a:fillRect/>
          </a:stretch>
        </p:blipFill>
        <p:spPr>
          <a:xfrm>
            <a:off x="4104357" y="1512367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1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1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6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6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600"/>
                            </p:stCondLst>
                            <p:childTnLst>
                              <p:par>
                                <p:cTn id="4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3600"/>
                            </p:stCondLst>
                            <p:childTnLst>
                              <p:par>
                                <p:cTn id="4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600"/>
                            </p:stCondLst>
                            <p:childTnLst>
                              <p:par>
                                <p:cTn id="5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8" grpId="0"/>
      <p:bldP spid="11" grpId="0"/>
      <p:bldP spid="12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464578_3832674890280046_10056687930112369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00330_3832673930280142_26984772662345407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02283_3832674250280110_89620701009551313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807879"/>
            <a:ext cx="7802880" cy="414528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468329945_3832674390280096_11303330207057094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72000"/>
            <a:ext cx="3466124" cy="5616000"/>
          </a:xfrm>
          <a:prstGeom prst="rect">
            <a:avLst/>
          </a:prstGeom>
          <a:ln w="889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6" name="Image 5" descr="468331395_3832673703613498_634437799043385458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2000" y="72000"/>
            <a:ext cx="3634312" cy="5616000"/>
          </a:xfrm>
          <a:prstGeom prst="rect">
            <a:avLst/>
          </a:prstGeom>
          <a:ln w="889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468330304_3832659510281584_44040553119893501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72000"/>
            <a:ext cx="4489876" cy="5616000"/>
          </a:xfrm>
          <a:prstGeom prst="rect">
            <a:avLst/>
          </a:prstGeom>
          <a:ln w="889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6" name="Image 5" descr="468330691_3832659450281590_421463482145049923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42000" y="72000"/>
            <a:ext cx="3407624" cy="5616000"/>
          </a:xfrm>
          <a:prstGeom prst="rect">
            <a:avLst/>
          </a:prstGeom>
          <a:ln w="889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68839465_3832658046948397_50368446484694398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00" y="72000"/>
            <a:ext cx="3159000" cy="5616000"/>
          </a:xfrm>
          <a:prstGeom prst="rect">
            <a:avLst/>
          </a:prstGeom>
          <a:ln w="889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5" name="Image 4" descr="468330959_3832657990281736_620501115996430047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9983" y="72000"/>
            <a:ext cx="3956064" cy="5616000"/>
          </a:xfrm>
          <a:prstGeom prst="rect">
            <a:avLst/>
          </a:prstGeom>
          <a:ln w="889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313078_3832673606946841_79221781515593445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64000" y="72000"/>
            <a:ext cx="3159000" cy="5616000"/>
          </a:xfrm>
          <a:prstGeom prst="rect">
            <a:avLst/>
          </a:prstGeom>
          <a:ln w="889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4" name="Image 3" descr="468421690_3832674576946744_719769228073188219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4000" y="72000"/>
            <a:ext cx="3531936" cy="5616000"/>
          </a:xfrm>
          <a:prstGeom prst="rect">
            <a:avLst/>
          </a:prstGeom>
          <a:ln w="889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59805_3832674300280105_74282409258006317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503079"/>
            <a:ext cx="7802880" cy="475488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59961_3832674736946728_80159143587858493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964089"/>
            <a:ext cx="7802880" cy="383286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01643_3832674196946782_70758648095367813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421544_3832658680281667_58493794188615506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02089"/>
            <a:ext cx="7802880" cy="535686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05959_3832673543613514_46255112373101499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468506550_3832674963613372_42455390794899370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8013" y="72000"/>
            <a:ext cx="3159000" cy="5616000"/>
          </a:xfrm>
          <a:prstGeom prst="rect">
            <a:avLst/>
          </a:prstGeom>
          <a:ln w="889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7" name="Image 6" descr="468531539_3832675090280026_532339267141907029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66000" y="72000"/>
            <a:ext cx="3159000" cy="5616000"/>
          </a:xfrm>
          <a:prstGeom prst="rect">
            <a:avLst/>
          </a:prstGeom>
          <a:ln w="889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32387_3832659376948264_38090028211796884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13232_3832657730281762_33004178491553218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18520_3832658143615054_66832048135805936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50554_3832658220281713_25400282842370574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51524_3832674020280133_51322327973981953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70086" y="72000"/>
            <a:ext cx="3217500" cy="5616000"/>
          </a:xfrm>
          <a:prstGeom prst="rect">
            <a:avLst/>
          </a:prstGeom>
          <a:ln w="889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14913_3832657823615086_12324878640584272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2000" y="72000"/>
            <a:ext cx="3663564" cy="5616000"/>
          </a:xfrm>
          <a:prstGeom prst="rect">
            <a:avLst/>
          </a:prstGeom>
          <a:ln w="889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3" name="Image 2" descr="468447879_3832657880281747_86407681475882296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74000" y="72000"/>
            <a:ext cx="3568500" cy="5616000"/>
          </a:xfrm>
          <a:prstGeom prst="rect">
            <a:avLst/>
          </a:prstGeom>
          <a:ln w="889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14990_3832675286946673_87152440989379949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15292_3832674093613459_73420481411830803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796449"/>
            <a:ext cx="7802880" cy="41681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15902_3832657936948408_83526257606003573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00000" y="72000"/>
            <a:ext cx="3159000" cy="5616000"/>
          </a:xfrm>
          <a:prstGeom prst="rect">
            <a:avLst/>
          </a:prstGeom>
          <a:ln w="889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3" name="Image 2" descr="468716273_3832658536948348_672450607644942607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36001" y="72000"/>
            <a:ext cx="3480750" cy="5616000"/>
          </a:xfrm>
          <a:prstGeom prst="rect">
            <a:avLst/>
          </a:prstGeom>
          <a:ln w="889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40059_3832673863613482_79679373096071078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37319"/>
            <a:ext cx="7802880" cy="54864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40125_3832673333613535_55364266631287062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02265_587660090462400_23678545081194881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39736_3832656530281882_43497265080460098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4000" y="72000"/>
            <a:ext cx="3159000" cy="5616000"/>
          </a:xfrm>
          <a:prstGeom prst="rect">
            <a:avLst/>
          </a:prstGeom>
          <a:ln w="889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3" name="Image 2" descr="468949383_3832658470281688_87288419291352372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22000" y="72000"/>
            <a:ext cx="3575812" cy="5616000"/>
          </a:xfrm>
          <a:prstGeom prst="rect">
            <a:avLst/>
          </a:prstGeom>
          <a:ln w="889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45340_587660567129019_19324296396673214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55848_3832656556948546_86989104571920001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45568_587660320462377_58693779110711219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59804_587659980462411_15826765946302756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60328_587660190462390_30292740979441886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85770_3832655693615299_35543625006077986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28002" y="72000"/>
            <a:ext cx="4519124" cy="5616000"/>
          </a:xfrm>
          <a:prstGeom prst="rect">
            <a:avLst/>
          </a:prstGeom>
          <a:ln w="889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3" name="Image 2" descr="469043070_3832658090281726_526997845095593306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8001" y="72000"/>
            <a:ext cx="2954250" cy="5616000"/>
          </a:xfrm>
          <a:prstGeom prst="rect">
            <a:avLst/>
          </a:prstGeom>
          <a:ln w="889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173028_3832657773615091_58947658145064748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21055" y="72000"/>
            <a:ext cx="6237564" cy="5616000"/>
          </a:xfrm>
          <a:prstGeom prst="rect">
            <a:avLst/>
          </a:prstGeom>
          <a:ln w="88900">
            <a:solidFill>
              <a:srgbClr val="FF0000"/>
            </a:solidFill>
          </a:ln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222769_3832675040280031_62901919965198245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44144_587659820462427_7617329764020601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108000"/>
            <a:ext cx="4158000" cy="5544000"/>
          </a:xfrm>
          <a:prstGeom prst="rect">
            <a:avLst/>
          </a:prstGeom>
          <a:ln w="889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3" name="Image 2" descr="469170439_3832658290281706_268699076489949166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0" y="108000"/>
            <a:ext cx="4114686" cy="5544000"/>
          </a:xfrm>
          <a:prstGeom prst="rect">
            <a:avLst/>
          </a:prstGeom>
          <a:ln w="889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410123_3832671596947042_21455546732197986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762159"/>
            <a:ext cx="7802880" cy="42367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99679_587660490462360_58570967317258398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15329_3832671460280389_20017964785346471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8000" y="72000"/>
            <a:ext cx="3371064" cy="5616000"/>
          </a:xfrm>
          <a:prstGeom prst="rect">
            <a:avLst/>
          </a:prstGeom>
          <a:ln w="889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3" name="Image 2" descr="469231820_3832671390280396_824973727328904013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64397" y="72000"/>
            <a:ext cx="3159000" cy="5616000"/>
          </a:xfrm>
          <a:prstGeom prst="rect">
            <a:avLst/>
          </a:prstGeom>
          <a:ln w="889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60759_3832671123613756_52255620217870357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8001" y="72000"/>
            <a:ext cx="3305250" cy="5616000"/>
          </a:xfrm>
          <a:prstGeom prst="rect">
            <a:avLst/>
          </a:prstGeom>
          <a:ln w="889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4" name="Image 3" descr="468603571_3832671013613767_271822473816907634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6000" y="72000"/>
            <a:ext cx="3488064" cy="5616000"/>
          </a:xfrm>
          <a:prstGeom prst="rect">
            <a:avLst/>
          </a:prstGeom>
          <a:ln w="889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39760_3832671526947049_59195219728651742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838359"/>
            <a:ext cx="7802880" cy="40843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16474_3832671280280407_79471111021663798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98000" y="72000"/>
            <a:ext cx="3159000" cy="5616000"/>
          </a:xfrm>
          <a:prstGeom prst="rect">
            <a:avLst/>
          </a:prstGeom>
          <a:ln w="889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3" name="Image 2" descr="468603259_3832671196947082_655284492714016098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6000" y="72000"/>
            <a:ext cx="3159000" cy="5616000"/>
          </a:xfrm>
          <a:prstGeom prst="rect">
            <a:avLst/>
          </a:prstGeom>
          <a:ln w="88900"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19754_3832671676947034_17726172736156838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556419"/>
            <a:ext cx="7802880" cy="46482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62078_3832673776946824_41492227355210565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834549"/>
            <a:ext cx="7802880" cy="409194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Étoile à 12 branches 3"/>
          <p:cNvSpPr>
            <a:spLocks/>
          </p:cNvSpPr>
          <p:nvPr/>
        </p:nvSpPr>
        <p:spPr>
          <a:xfrm>
            <a:off x="4392000" y="4716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2301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 rot="2640000">
            <a:off x="5688000" y="3060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08.12.2024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1500000">
            <a:off x="87258" y="186581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54219" y="3339614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9981" y="432247"/>
            <a:ext cx="757842" cy="673006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4428000" y="216223"/>
            <a:ext cx="4017438" cy="674974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Musique  de  Noël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pic>
        <p:nvPicPr>
          <p:cNvPr id="15" name="Image 14" descr="0d000005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73763" y="3492000"/>
            <a:ext cx="2667000" cy="2072640"/>
          </a:xfrm>
          <a:prstGeom prst="rect">
            <a:avLst/>
          </a:prstGeom>
        </p:spPr>
      </p:pic>
      <p:sp>
        <p:nvSpPr>
          <p:cNvPr id="16" name="ZoneTexte 15"/>
          <p:cNvSpPr txBox="1"/>
          <p:nvPr/>
        </p:nvSpPr>
        <p:spPr>
          <a:xfrm rot="-1500000">
            <a:off x="2088000" y="1332000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8" name="ZoneTexte 17"/>
          <p:cNvSpPr txBox="1"/>
          <p:nvPr/>
        </p:nvSpPr>
        <p:spPr>
          <a:xfrm>
            <a:off x="1512069" y="5086064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13" grpId="0"/>
      <p:bldP spid="16" grpId="0"/>
      <p:bldP spid="18" grpId="0"/>
    </p:bldLst>
  </p:timing>
</p:sld>
</file>

<file path=ppt/theme/theme1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682</TotalTime>
  <Words>45</Words>
  <Application>Microsoft Office PowerPoint</Application>
  <PresentationFormat>Personnalisé</PresentationFormat>
  <Paragraphs>17</Paragraphs>
  <Slides>45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45</vt:i4>
      </vt:variant>
    </vt:vector>
  </HeadingPairs>
  <TitlesOfParts>
    <vt:vector size="47" baseType="lpstr"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66</cp:revision>
  <dcterms:created xsi:type="dcterms:W3CDTF">2024-12-03T20:24:45Z</dcterms:created>
  <dcterms:modified xsi:type="dcterms:W3CDTF">2024-12-08T17:19:33Z</dcterms:modified>
</cp:coreProperties>
</file>