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9" r:id="rId3"/>
    <p:sldId id="260" r:id="rId4"/>
    <p:sldId id="275" r:id="rId5"/>
    <p:sldId id="278" r:id="rId6"/>
    <p:sldId id="280" r:id="rId7"/>
    <p:sldId id="270" r:id="rId8"/>
    <p:sldId id="303" r:id="rId9"/>
    <p:sldId id="286" r:id="rId10"/>
    <p:sldId id="266" r:id="rId11"/>
    <p:sldId id="301" r:id="rId12"/>
    <p:sldId id="315" r:id="rId13"/>
    <p:sldId id="290" r:id="rId14"/>
    <p:sldId id="291" r:id="rId15"/>
    <p:sldId id="293" r:id="rId16"/>
    <p:sldId id="294" r:id="rId17"/>
    <p:sldId id="271" r:id="rId18"/>
    <p:sldId id="264" r:id="rId19"/>
    <p:sldId id="295" r:id="rId20"/>
    <p:sldId id="273" r:id="rId21"/>
    <p:sldId id="262" r:id="rId22"/>
    <p:sldId id="263" r:id="rId23"/>
    <p:sldId id="268" r:id="rId24"/>
    <p:sldId id="269" r:id="rId25"/>
    <p:sldId id="276" r:id="rId26"/>
    <p:sldId id="277" r:id="rId27"/>
    <p:sldId id="281" r:id="rId28"/>
    <p:sldId id="282" r:id="rId29"/>
    <p:sldId id="298" r:id="rId30"/>
    <p:sldId id="283" r:id="rId31"/>
    <p:sldId id="296" r:id="rId32"/>
    <p:sldId id="285" r:id="rId33"/>
    <p:sldId id="297" r:id="rId34"/>
    <p:sldId id="287" r:id="rId35"/>
    <p:sldId id="292" r:id="rId36"/>
    <p:sldId id="304" r:id="rId37"/>
    <p:sldId id="307" r:id="rId38"/>
    <p:sldId id="306" r:id="rId39"/>
    <p:sldId id="279" r:id="rId40"/>
    <p:sldId id="288" r:id="rId41"/>
    <p:sldId id="289" r:id="rId42"/>
    <p:sldId id="274" r:id="rId43"/>
    <p:sldId id="272" r:id="rId44"/>
    <p:sldId id="284" r:id="rId45"/>
    <p:sldId id="305" r:id="rId46"/>
    <p:sldId id="261" r:id="rId47"/>
    <p:sldId id="308" r:id="rId48"/>
    <p:sldId id="309" r:id="rId49"/>
    <p:sldId id="316" r:id="rId5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3KgETPixcDlnwgBvvFucQ==" hashData="MgMwInYxx3dGd3XXSkbtVJitk9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4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1260000">
            <a:off x="1440000" y="2340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  <a:endParaRPr lang="fr-FR" sz="53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292000" y="72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128694" y="3132000"/>
            <a:ext cx="1512069" cy="2573800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</a:t>
            </a:r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en Alsace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60000">
            <a:off x="-180000" y="4104000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8000" y="4321038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068000" y="1260000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  <a:endParaRPr lang="fr-FR" sz="32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 rot="-1260000">
            <a:off x="1116000" y="3420000"/>
            <a:ext cx="4132187" cy="90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</a:t>
            </a:r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Wasselonne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80000" y="1512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sz="1800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000">
            <a:off x="6228000" y="1044000"/>
            <a:ext cx="899999" cy="900000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0" y="288231"/>
            <a:ext cx="4680422" cy="969648"/>
          </a:xfrm>
          <a:prstGeom prst="rect">
            <a:avLst/>
          </a:prstGeom>
        </p:spPr>
        <p:txBody>
          <a:bodyPr wrap="square" lIns="106830" tIns="53415" rIns="106830" bIns="53415">
            <a:spAutoFit/>
          </a:bodyPr>
          <a:lstStyle/>
          <a:p>
            <a:pPr algn="ctr" defTabSz="954337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L’œil  perspicace  de  chaque touriste  mérite  son  attention  et  respect.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15" name="Rectangle 14"/>
          <p:cNvSpPr/>
          <p:nvPr/>
        </p:nvSpPr>
        <p:spPr>
          <a:xfrm rot="-1260000">
            <a:off x="1116000" y="4140000"/>
            <a:ext cx="4568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54337"/>
            <a:r>
              <a:rPr lang="fr-FR" sz="3200" dirty="0" smtClean="0">
                <a:ln w="19050"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Marché </a:t>
            </a:r>
            <a:r>
              <a:rPr lang="fr-FR" sz="3200" dirty="0" smtClean="0">
                <a:ln w="38100"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r>
              <a:rPr lang="fr-FR" sz="3200" dirty="0" smtClean="0">
                <a:ln w="19050"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médiéval</a:t>
            </a:r>
            <a:endParaRPr lang="fr-FR" sz="6000" dirty="0">
              <a:ln w="19050">
                <a:solidFill>
                  <a:srgbClr val="FFC000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6" name="Instrumental 3 Christmas Music • Piano Covers of Traditional Christmas Songs.wav">
            <a:hlinkClick r:id="" action="ppaction://media"/>
          </p:cNvPr>
          <p:cNvPicPr>
            <a:picLocks noRot="1" noChangeAspect="1"/>
          </p:cNvPicPr>
          <p:nvPr>
            <a:wavAudioFile r:embed="rId1" name="Instrumental 3 Christmas Music • Piano Covers of Traditional Christmas Songs.wav"/>
          </p:nvPr>
        </p:nvPicPr>
        <p:blipFill>
          <a:blip r:embed="rId7" cstate="print"/>
          <a:stretch>
            <a:fillRect/>
          </a:stretch>
        </p:blipFill>
        <p:spPr>
          <a:xfrm>
            <a:off x="3888333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4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1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90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900"/>
                            </p:stCondLst>
                            <p:childTnLst>
                              <p:par>
                                <p:cTn id="5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9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9900"/>
                            </p:stCondLst>
                            <p:childTnLst>
                              <p:par>
                                <p:cTn id="5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16613_3832659553614913_34839338240453981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401969_3832657210281814_2165999173528179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33609"/>
            <a:ext cx="7802880" cy="38938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9798_3832658333615035_8001163876443642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84403_3832656783615190_5265114552912319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0"/>
            <a:ext cx="3720670" cy="5761038"/>
          </a:xfrm>
          <a:prstGeom prst="rect">
            <a:avLst/>
          </a:prstGeom>
        </p:spPr>
      </p:pic>
      <p:pic>
        <p:nvPicPr>
          <p:cNvPr id="3" name="Image 2" descr="468940389_3832657073615161_25657612551350825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0691_3832671870280348_8736213040740396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4459"/>
            <a:ext cx="7802880" cy="5532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0409_3832658410281694_8511426853436596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47859"/>
            <a:ext cx="7802880" cy="44653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1581_3832660503614818_5224873006520551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343_3832660463614822_7917007503234751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9699"/>
            <a:ext cx="7802880" cy="55016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39201_3832660570281478_40097630922236103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74529"/>
            <a:ext cx="7802880" cy="44119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1971_3832657010281834_90946430421659512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76000" y="0"/>
            <a:ext cx="3713169" cy="5761038"/>
          </a:xfrm>
          <a:prstGeom prst="rect">
            <a:avLst/>
          </a:prstGeom>
        </p:spPr>
      </p:pic>
      <p:pic>
        <p:nvPicPr>
          <p:cNvPr id="3" name="Image 2" descr="468717086_3832656943615174_41472456345683576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6000" y="0"/>
            <a:ext cx="341311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3372_3832656833615185_8464347641621482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209"/>
            <a:ext cx="7802880" cy="57226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03063_3832656893615179_768895365600617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0030" y="0"/>
            <a:ext cx="390070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0434_3832660673614801_4857412955288599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4525_3832656493615219_6738510474768244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0659"/>
            <a:ext cx="7802880" cy="53797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0817_3832660853614783_8470461624728842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53599"/>
            <a:ext cx="7802880" cy="4053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3430_3832660816948120_362645046689799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67849"/>
            <a:ext cx="7802880" cy="46253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4574_3832660610281474_3364374636708556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91699"/>
            <a:ext cx="7802880" cy="39776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1021_3832661423614726_5621880267491446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7799"/>
            <a:ext cx="7802880" cy="54254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1463_3832662376947964_6245352583714850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24999"/>
            <a:ext cx="7802880" cy="45110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1693_3832661883614680_308151677260509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32619"/>
            <a:ext cx="7802880" cy="44958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958_3832661580281377_8406061055213668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45929"/>
            <a:ext cx="7802880" cy="48691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0007_3832662113614657_5700884435114281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0639"/>
            <a:ext cx="7802880" cy="56997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2032_3832661003614768_8796200351567509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68789"/>
            <a:ext cx="7802880" cy="48234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3495_3832661376948064_3829623366146024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2559"/>
            <a:ext cx="7802880" cy="54559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5562_3832661823614686_4337837963395121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5689_3832661766948025_5881601851548311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7077_3832661626948039_1077537594879908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10390_3832660960281439_62807535522168832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4000" y="0"/>
            <a:ext cx="3240584" cy="5761038"/>
          </a:xfrm>
          <a:prstGeom prst="rect">
            <a:avLst/>
          </a:prstGeom>
        </p:spPr>
      </p:pic>
      <p:pic>
        <p:nvPicPr>
          <p:cNvPr id="3" name="Image 2" descr="468313839_3832661330281402_68951261805604527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4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6343_3832662253614643_1166343875353115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880" y="0"/>
            <a:ext cx="779300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11190_3832662490281286_412119227909100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6439_3832662326947969_570808940137494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1600_3832662433614625_2445768614025249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8687_3832661676948034_3163800505708918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963011_3832661503614718_8466868378188415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08769"/>
            <a:ext cx="780288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61617_3832660903614778_2058727649356186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2803_3832662186947983_3871088443598544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2079"/>
            <a:ext cx="7802880" cy="55168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20872_3832675383613330_3622061854646942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2030_3832659826948219_4407933990146193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6359"/>
            <a:ext cx="7802880" cy="56083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2096_3832670303613838_5064940251845117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2079"/>
            <a:ext cx="7802880" cy="55168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8796_3832660273614841_8701733886655717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88779"/>
            <a:ext cx="7802880" cy="49834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0952_3832660206948181_3350511757476623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15499"/>
            <a:ext cx="7802880" cy="41300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10547_3832660400281495_1515267766214544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27158_3832660170281518_3081084109789698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58299"/>
            <a:ext cx="7802880" cy="50444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0347_3832660330281502_4357165655009424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66727_3832660746948127_4986151523797911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51653_3832671800280355_3923838796699864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2640000">
            <a:off x="5688000" y="3060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06.12.2024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87258" y="18658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19" y="333961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9981" y="432247"/>
            <a:ext cx="757842" cy="67300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5" name="Image 14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3763" y="3492000"/>
            <a:ext cx="2667000" cy="207264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 rot="-1500000">
            <a:off x="2088000" y="1332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512069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3" grpId="0"/>
      <p:bldP spid="16" grpId="0"/>
      <p:bldP spid="18" grpId="0"/>
    </p:bldLst>
  </p:timing>
</p:sld>
</file>

<file path=ppt/theme/theme1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47</Words>
  <Application>Microsoft Office PowerPoint</Application>
  <PresentationFormat>Personnalisé</PresentationFormat>
  <Paragraphs>18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48</vt:i4>
      </vt:variant>
    </vt:vector>
  </HeadingPairs>
  <TitlesOfParts>
    <vt:vector size="50" baseType="lpstr"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50</cp:revision>
  <dcterms:created xsi:type="dcterms:W3CDTF">2024-12-03T20:24:45Z</dcterms:created>
  <dcterms:modified xsi:type="dcterms:W3CDTF">2024-12-06T21:53:58Z</dcterms:modified>
</cp:coreProperties>
</file>