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4" r:id="rId38"/>
    <p:sldId id="296" r:id="rId39"/>
    <p:sldId id="297" r:id="rId40"/>
    <p:sldId id="295" r:id="rId41"/>
    <p:sldId id="293" r:id="rId42"/>
    <p:sldId id="258" r:id="rId4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wGOCSsCPXbmH+kYqazmaA==" hashData="qwEtgJMDFkhpmYDjDwe1U5H/E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296045" y="252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44000" y="144215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341" y="72000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2000" y="4788000"/>
            <a:ext cx="3240360" cy="850251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visiteurs  en  l’Alsace à noël 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360000">
            <a:off x="7201505" y="158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2389" y="3672607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0000" y="1332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152029" y="3600000"/>
            <a:ext cx="2821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Colmar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46800" y="2088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2050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936000"/>
            <a:ext cx="899999" cy="900000"/>
          </a:xfrm>
          <a:prstGeom prst="rect">
            <a:avLst/>
          </a:prstGeom>
          <a:noFill/>
        </p:spPr>
      </p:pic>
      <p:pic>
        <p:nvPicPr>
          <p:cNvPr id="13" name="Instrumental 4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4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3672309" y="21604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2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2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8951_10220490988823994_8482504229667115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70858_10220490987983973_8793184958824888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72224_10220490988743992_4977098697444011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2420" y="0"/>
            <a:ext cx="511592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6367_1611628399466411_8563054254174670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425365_10220490985943922_61777712173380465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8439_1288451359019421_7661870423241506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5308_10220490986503936_2540032512306532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395440_10220490989664015_13628772798659572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7224_10220490988183978_4649365711877419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67" y="0"/>
            <a:ext cx="737382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7891_10220490988383983_1811066194890182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427905_10220490987063950_58290276413978589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6173_10220490987663965_4012066109229512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4193256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489369_1077794831016657_91910545229894093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6315_10220490987783968_710147784389240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7423_10220490989184003_7705365920812388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452937_1077795901016550_7326351225954453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7541_10220490987343957_1749379476181060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56546_1288451409019416_6637474233337034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63537_10220490989504011_1766029236036611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468375_1077795661016574_10111246340989006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69601_1077795947683212_5916657666859921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2789_1288451395686084_426860418194414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288231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91552_1288451325686091_7650593552830691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502955_1288451362352754_90990516195784479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13851_10220490985583913_8556567570707095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523382_1077795987683208_13105836694976806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333_1077794711016669_8345609041910622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68547972_1077795777683229_6312029877249177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0"/>
            <a:ext cx="335310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1557_10220490989584013_1248742388348243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545203_10220490988983998_50348668642564345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3523_1077795181016622_4170487371543325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532650_1077795464349927_55237510566781680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8596_1077796067683200_2410473521705631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52620_10220490989264005_4246281499980993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569817_1077794017683405_41641979099281062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54939_10220490985663915_1609422841083572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25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752631_9605734402777243_49331650491232101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5496_9605733656110651_3455582522281159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3526_1077795387683268_4948373705809407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640960_10220490986703941_61958375281791417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59092_9605733556110661_4764178498235625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58897_9605733976110619_8493151730504665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68758912_9605733792777304_27165487588824988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58889_9605733476110669_8327255848532228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792065_9605733796110637_5661294943632258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9986_9605733456110671_9162686558756880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75002_1077794477683359_8894594816097904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783540_1077794991016641_24620126050289441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97218_9605734379443912_3975301355124199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803846_9605734229443927_41985266342776147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14626_9605733519443998_9068810865280737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15774_1292396565291567_5329318949632121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822353_1292396525291571_89457988655551615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5458_9605734012777282_445457615696809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875868_9605733729443977_84213843977511717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5361_9605733549443995_2113464208688254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953453_9605734242777259_39558995157102833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0913_9605733779443972_4223946621727575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8960605_9605733972777286_47637251226565261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91730_956681499850416_3817663401472531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3924_1292396845291539_2009321504185898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1949" y="79228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1006885" y="273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44000" y="431597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4000" y="576000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1500000">
            <a:off x="2736000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5760541" y="252047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312567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45</Words>
  <Application>Microsoft Office PowerPoint</Application>
  <PresentationFormat>Personnalisé</PresentationFormat>
  <Paragraphs>16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43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2024-12-03T20:24:45Z</dcterms:created>
  <dcterms:modified xsi:type="dcterms:W3CDTF">2024-12-06T18:47:20Z</dcterms:modified>
</cp:coreProperties>
</file>