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4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3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258" r:id="rId45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ii3KuMzNMdr8lStNM5+7A==" hashData="aI3UgHc81RzMPDaKYjnsdMhUzF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3.gif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1296045" y="2520000"/>
            <a:ext cx="2671088" cy="126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Triangle">
              <a:avLst/>
            </a:prstTxWarp>
            <a:spAutoFit/>
          </a:bodyPr>
          <a:lstStyle/>
          <a:p>
            <a:pPr defTabSz="954337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144000" y="144215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3960341" y="72000"/>
            <a:ext cx="4680422" cy="969648"/>
          </a:xfrm>
          <a:prstGeom prst="rect">
            <a:avLst/>
          </a:prstGeom>
        </p:spPr>
        <p:txBody>
          <a:bodyPr wrap="square" lIns="106830" tIns="53415" rIns="106830" bIns="53415">
            <a:spAutoFit/>
          </a:bodyPr>
          <a:lstStyle/>
          <a:p>
            <a:pPr algn="ctr" defTabSz="954337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L’œil  perspicace  de  chaque touriste  mérite  son  attention  et  respect.</a:t>
            </a:r>
            <a:endParaRPr lang="fr-FR" sz="28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32000" y="4788000"/>
            <a:ext cx="3240360" cy="850251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visiteurs  en  l’Alsace à noël   </a:t>
            </a:r>
          </a:p>
          <a:p>
            <a:pPr algn="ctr" defTabSz="95433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360000">
            <a:off x="7201505" y="1584000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92389" y="3672607"/>
            <a:ext cx="890729" cy="108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40000" y="1332000"/>
            <a:ext cx="28896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602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602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152029" y="3600000"/>
            <a:ext cx="28216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Colmar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346800" y="2088000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2</a:t>
            </a:r>
            <a:endParaRPr lang="fr-FR" sz="1800" dirty="0">
              <a:solidFill>
                <a:prstClr val="black"/>
              </a:solidFill>
            </a:endParaRPr>
          </a:p>
        </p:txBody>
      </p:sp>
      <p:pic>
        <p:nvPicPr>
          <p:cNvPr id="2050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0000">
            <a:off x="6228000" y="936000"/>
            <a:ext cx="899999" cy="900000"/>
          </a:xfrm>
          <a:prstGeom prst="rect">
            <a:avLst/>
          </a:prstGeom>
          <a:noFill/>
        </p:spPr>
      </p:pic>
      <p:pic>
        <p:nvPicPr>
          <p:cNvPr id="14" name="Instrumental 2 Christmas Music • Piano Covers of Traditional Christmas Songs.wav">
            <a:hlinkClick r:id="" action="ppaction://media"/>
          </p:cNvPr>
          <p:cNvPicPr>
            <a:picLocks noRot="1" noChangeAspect="1"/>
          </p:cNvPicPr>
          <p:nvPr>
            <a:wavAudioFile r:embed="rId1" name="Instrumental 2 Christmas Music • Piano Covers of Traditional Christmas Songs.wav"/>
          </p:nvPr>
        </p:nvPicPr>
        <p:blipFill>
          <a:blip r:embed="rId7" cstate="print"/>
          <a:stretch>
            <a:fillRect/>
          </a:stretch>
        </p:blipFill>
        <p:spPr>
          <a:xfrm>
            <a:off x="3744317" y="216043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2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2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2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2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255213_1283681082829782_38865331944042547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5152_1283684609496096_277414949557487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9110_1283680999496457_66280295966754142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9795_1283684549496102_7025373506055350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34845_1283680816163142_29108455969903167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47109_8592527230801857_27118327984171642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5824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865644_1286315862566304_432890318949413724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7180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65370" y="2556000"/>
            <a:ext cx="5760000" cy="64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61988_1611628176133100_20356242812752182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60229"/>
            <a:ext cx="7802880" cy="46405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08892_1286315855899638_12880440514993851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64355_1979135282588671_62844144433122161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66896_1286316115899612_66577167362406662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37123_1611628149466436_42779817575076234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48212_1286315905899633_2569246703447722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  <p:pic>
        <p:nvPicPr>
          <p:cNvPr id="3" name="Image 2" descr="468054605_1611628296133088_116531123124327513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4" name="Image 3" descr="69babd583350c38abe13ce18fa441e2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2000" y="0"/>
            <a:ext cx="121521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54356_9572501589433858_2534897017655685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73856_9572501472767203_92011999438003103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091272_9572500509433966_19829850576675070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01582_9572502629433754_8137023488084474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96782_2390495091301910_26279666639129324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381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8100173_1611628352799749_123036240703807986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718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439861" y="2625251"/>
            <a:ext cx="5761039" cy="5105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01616_1286315929232964_21905447698445543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8102584_1611628276133090_615312536762852119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82" y="0"/>
            <a:ext cx="3780681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R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134000" y="1934617"/>
            <a:ext cx="6480000" cy="1692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51313_1611628226133095_660317972264877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53704_1286316119232945_62524835342164171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60397_9572501169433900_40726249474147106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77123_9572501786100505_79391600823392729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78834_1286316142566276_77347551079536963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88842_9572500009434016_8640393982176120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91649_9572500562767294_65687557083966812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07661_1611628142799770_19841686085475709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8209499_9572502139433803_439070749146201684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R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96000" y="0"/>
            <a:ext cx="110179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13577_1288451459019411_5727934867777896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19141_1611628442799740_20792679850935603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91903_9572501072767243_43683887061737994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98853_9572500016100682_64295223862196948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99739_1286315865899637_1069466758109828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9863_10220490988463985_51398938126432444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9983_10220490988663990_81615662562724533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8310044_10220490987423959_603882088110759506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718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439861" y="2625251"/>
            <a:ext cx="5761039" cy="5105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10919_10220490986223929_58133942869008382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8328197_10220490989064000_303022179902600879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718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439861" y="2625251"/>
            <a:ext cx="5761039" cy="5105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11744_10220490989344007_36788195734696460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2996_1611628199466431_82391553917401043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445" y="0"/>
            <a:ext cx="761387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8010_10220490986983948_5610040591543040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8876_10220490985823919_22794491807195501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7439" y="0"/>
            <a:ext cx="49058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4085_9572501916100492_35580509758148483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5868_9572502379433779_91056057059296410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6356_1611628249466426_75882507359813200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 à 12 branches 3"/>
          <p:cNvSpPr>
            <a:spLocks/>
          </p:cNvSpPr>
          <p:nvPr/>
        </p:nvSpPr>
        <p:spPr>
          <a:xfrm>
            <a:off x="4392000" y="4716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2298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31949" y="792287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05.12.2024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500000">
            <a:off x="1006885" y="2736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44000" y="431597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74000" y="576000"/>
            <a:ext cx="757842" cy="673006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 rot="-1500000">
            <a:off x="2736000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5760541" y="2520479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73763" y="3312567"/>
            <a:ext cx="2667000" cy="207264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3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45</Words>
  <Application>Microsoft Office PowerPoint</Application>
  <PresentationFormat>Personnalisé</PresentationFormat>
  <Paragraphs>16</Paragraphs>
  <Slides>43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43</vt:i4>
      </vt:variant>
    </vt:vector>
  </HeadingPairs>
  <TitlesOfParts>
    <vt:vector size="45" baseType="lpstr"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22</cp:revision>
  <dcterms:created xsi:type="dcterms:W3CDTF">2024-12-03T20:24:45Z</dcterms:created>
  <dcterms:modified xsi:type="dcterms:W3CDTF">2024-12-06T18:46:11Z</dcterms:modified>
</cp:coreProperties>
</file>