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4" r:id="rId37"/>
    <p:sldId id="295" r:id="rId38"/>
    <p:sldId id="296" r:id="rId39"/>
    <p:sldId id="297" r:id="rId40"/>
    <p:sldId id="298" r:id="rId41"/>
    <p:sldId id="300" r:id="rId42"/>
    <p:sldId id="301" r:id="rId43"/>
    <p:sldId id="302" r:id="rId44"/>
    <p:sldId id="303" r:id="rId45"/>
    <p:sldId id="304" r:id="rId46"/>
    <p:sldId id="306" r:id="rId47"/>
    <p:sldId id="307" r:id="rId48"/>
    <p:sldId id="308" r:id="rId49"/>
    <p:sldId id="309" r:id="rId50"/>
    <p:sldId id="299" r:id="rId51"/>
    <p:sldId id="305" r:id="rId52"/>
    <p:sldId id="258" r:id="rId5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ukoPg7UrqVMoaE5eGBUzA==" hashData="7fEKF/VoqzsPhbOr/ieilCfa65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296045" y="2520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44000" y="144215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960341" y="72000"/>
            <a:ext cx="4680422" cy="969648"/>
          </a:xfrm>
          <a:prstGeom prst="rect">
            <a:avLst/>
          </a:prstGeom>
        </p:spPr>
        <p:txBody>
          <a:bodyPr wrap="square" lIns="106830" tIns="53415" rIns="106830" bIns="53415">
            <a:spAutoFit/>
          </a:bodyPr>
          <a:lstStyle/>
          <a:p>
            <a:pPr algn="ctr" defTabSz="954337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L’œil  perspicace  de  chaque touriste  mérite  son  attention  et  respect.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2000" y="4788000"/>
            <a:ext cx="3240360" cy="850251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visiteurs  en  l’Alsace à noël   </a:t>
            </a:r>
          </a:p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360000">
            <a:off x="7201505" y="1584000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92389" y="3672607"/>
            <a:ext cx="890729" cy="108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0000" y="1332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152029" y="3600000"/>
            <a:ext cx="2821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Colmar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72000" y="2088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2050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000">
            <a:off x="6228000" y="936000"/>
            <a:ext cx="899999" cy="900000"/>
          </a:xfrm>
          <a:prstGeom prst="rect">
            <a:avLst/>
          </a:prstGeom>
          <a:noFill/>
        </p:spPr>
      </p:pic>
      <p:pic>
        <p:nvPicPr>
          <p:cNvPr id="13" name="Instrumental 1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1 Christmas Music • Piano Covers of Traditional Christmas Songs.wav"/>
          </p:nvPr>
        </p:nvPicPr>
        <p:blipFill>
          <a:blip r:embed="rId7" cstate="print"/>
          <a:stretch>
            <a:fillRect/>
          </a:stretch>
        </p:blipFill>
        <p:spPr>
          <a:xfrm>
            <a:off x="4248373" y="180039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2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2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2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2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352445_570392318905143_8455085236332156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8279"/>
            <a:ext cx="7802880" cy="53644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4416_570392172238491_917468950225005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79229"/>
            <a:ext cx="7802880" cy="54025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90667_570392615571780_1312990512357664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448" y="0"/>
            <a:ext cx="774186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52531_570391838905191_8727748499624593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50044" y="0"/>
            <a:ext cx="3990719" cy="5761038"/>
          </a:xfrm>
          <a:prstGeom prst="rect">
            <a:avLst/>
          </a:prstGeom>
        </p:spPr>
      </p:pic>
      <p:pic>
        <p:nvPicPr>
          <p:cNvPr id="3" name="Image 2" descr="467160778_570391775571864_63401666151185381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088237" cy="5761038"/>
          </a:xfrm>
          <a:prstGeom prst="rect">
            <a:avLst/>
          </a:prstGeom>
        </p:spPr>
      </p:pic>
      <p:pic>
        <p:nvPicPr>
          <p:cNvPr id="4" name="Image 3" descr="R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69482" y="0"/>
            <a:ext cx="110179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99414_570392082238500_6278019062951789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09709"/>
            <a:ext cx="7802880" cy="53416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002908_570392202238488_5324488380168667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13519"/>
            <a:ext cx="7802880" cy="533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238466_570391992238509_2476148732210592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93256" cy="5761038"/>
          </a:xfrm>
          <a:prstGeom prst="rect">
            <a:avLst/>
          </a:prstGeom>
        </p:spPr>
      </p:pic>
      <p:pic>
        <p:nvPicPr>
          <p:cNvPr id="4" name="Image 3" descr="467267485_570392038905171_83775279022455947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0028" y="0"/>
            <a:ext cx="4080735" cy="5761038"/>
          </a:xfrm>
          <a:prstGeom prst="rect">
            <a:avLst/>
          </a:prstGeom>
        </p:spPr>
      </p:pic>
      <p:pic>
        <p:nvPicPr>
          <p:cNvPr id="5" name="Image 4" descr="R (1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51479" y="0"/>
            <a:ext cx="113780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83421_570392502238458_7230329079910415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79229"/>
            <a:ext cx="7802880" cy="54025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50503_570392452238463_4934904602984149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28759"/>
            <a:ext cx="7802880" cy="53035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7061_570392115571830_8685686236131150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40189"/>
            <a:ext cx="7802880" cy="52806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8802_570392552238453_7687404583257811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28759"/>
            <a:ext cx="7802880" cy="53035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8870_570392278905147_4241307793645071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7799"/>
            <a:ext cx="7802880" cy="54254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175_570391815571860_2507647358789838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60714" cy="5761038"/>
          </a:xfrm>
          <a:prstGeom prst="rect">
            <a:avLst/>
          </a:prstGeom>
        </p:spPr>
      </p:pic>
      <p:pic>
        <p:nvPicPr>
          <p:cNvPr id="3" name="Image 2" descr="467399832_570391918905183_79121722148849228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7540" y="0"/>
            <a:ext cx="4013223" cy="5761038"/>
          </a:xfrm>
          <a:prstGeom prst="rect">
            <a:avLst/>
          </a:prstGeom>
        </p:spPr>
      </p:pic>
      <p:pic>
        <p:nvPicPr>
          <p:cNvPr id="4" name="Image 3" descr="516ec3c3cdf88d4e19ee6d7937f00cc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57780" y="0"/>
            <a:ext cx="112520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07338_570392178905157_4177833243391210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2553" y="0"/>
            <a:ext cx="3938210" cy="5761038"/>
          </a:xfrm>
          <a:prstGeom prst="rect">
            <a:avLst/>
          </a:prstGeom>
        </p:spPr>
      </p:pic>
      <p:pic>
        <p:nvPicPr>
          <p:cNvPr id="3" name="Image 2" descr="467509671_570392498905125_7859865991740928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095738" cy="5761038"/>
          </a:xfrm>
          <a:prstGeom prst="rect">
            <a:avLst/>
          </a:prstGeom>
        </p:spPr>
      </p:pic>
      <p:pic>
        <p:nvPicPr>
          <p:cNvPr id="5" name="Image 4" descr="R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69482" y="0"/>
            <a:ext cx="110179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26620_570392352238473_7219704548981358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70751" cy="5761038"/>
          </a:xfrm>
          <a:prstGeom prst="rect">
            <a:avLst/>
          </a:prstGeom>
        </p:spPr>
      </p:pic>
      <p:pic>
        <p:nvPicPr>
          <p:cNvPr id="3" name="Image 2" descr="467453220_570391962238512_85013115965029825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2553" y="0"/>
            <a:ext cx="3938210" cy="5761038"/>
          </a:xfrm>
          <a:prstGeom prst="rect">
            <a:avLst/>
          </a:prstGeom>
        </p:spPr>
      </p:pic>
      <p:pic>
        <p:nvPicPr>
          <p:cNvPr id="5" name="Image 4" descr="69babd583350c38abe13ce18fa441e2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6000" y="0"/>
            <a:ext cx="121521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71408_570392378905137_8013747250436008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8279"/>
            <a:ext cx="7802880" cy="53644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11222_570392238905151_5527105542071009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47809"/>
            <a:ext cx="7802880" cy="52654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92008_570391862238522_2450130901090680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0669"/>
            <a:ext cx="7802880" cy="52197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07203_570391885571853_6707489472896565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0179"/>
            <a:ext cx="7802880" cy="54406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6378_570392592238449_74020862078028733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02089"/>
            <a:ext cx="7802880" cy="53568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72367_1617768742511366_6128001770491549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0659"/>
            <a:ext cx="7802880" cy="53797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4754_9605733689443981_8906254028155394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69860_1292396421958248_4217588656644947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7358_956681566517076_8931581491603768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7875_956681709850395_7695300260862141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6730_956681643183735_7943503090117805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1381_956681463183753_7827089077366634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0754_956681603183739_89452520325508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74756_1292333241964566_7293837353516261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83863_956681536517079_6585719857008537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93489_956681429850423_1893845988020928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19905_1292396441958246_9203634716866145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20094_1292396588624898_1652486136969173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38715_1292396418624915_3290736492631762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4014_9605734202777263_5095098899279381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  <p:pic>
        <p:nvPicPr>
          <p:cNvPr id="3" name="Image 2" descr="469028867_9605733509443999_54403222627494581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  <p:pic>
        <p:nvPicPr>
          <p:cNvPr id="5" name="Image 4" descr="69babd583350c38abe13ce18fa441e2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2772" y="0"/>
            <a:ext cx="121521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67121_1292396751958215_5784606199100245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68273_1292396631958227_4238491538119476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92854_956681513183748_4781259134115954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78115_1292396708624886_958901066089653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08134_956681669850399_8906710794458881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23502_956681409850425_5980820777663532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7336064_1282393162958574_2692593058425466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  <p:pic>
        <p:nvPicPr>
          <p:cNvPr id="3" name="Image 2" descr="Colmar467395946_1282393086291915_46591044431537439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  <p:pic>
        <p:nvPicPr>
          <p:cNvPr id="5" name="Image 4" descr="R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69482" y="0"/>
            <a:ext cx="110179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7403126_1282393166291907_5624080893605926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7464881_1282393009625256_5936415487126039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7494866_1282393132958577_762801464617768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7520063_1282392989625258_1129510553254775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  <p:pic>
        <p:nvPicPr>
          <p:cNvPr id="3" name="Image 2" descr="468910403_1292396735291550_37372246395458020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  <p:pic>
        <p:nvPicPr>
          <p:cNvPr id="5" name="Image 4" descr="69babd583350c38abe13ce18fa441e2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2772" y="0"/>
            <a:ext cx="121521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7533250_1282392896291934_7574192296398998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04582_956681319850434_6250513709512712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7457578_1282392936291930_6671026640253578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2297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1949" y="792287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1006885" y="2736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44000" y="431597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74000" y="576000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-1500000">
            <a:off x="2736000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5760541" y="252047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3312567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45</Words>
  <Application>Microsoft Office PowerPoint</Application>
  <PresentationFormat>Personnalisé</PresentationFormat>
  <Paragraphs>16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11</cp:revision>
  <dcterms:created xsi:type="dcterms:W3CDTF">2024-12-03T20:24:45Z</dcterms:created>
  <dcterms:modified xsi:type="dcterms:W3CDTF">2024-12-05T21:08:21Z</dcterms:modified>
</cp:coreProperties>
</file>