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70" r:id="rId2"/>
    <p:sldId id="276" r:id="rId3"/>
    <p:sldId id="285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1" r:id="rId27"/>
    <p:sldId id="272" r:id="rId28"/>
    <p:sldId id="273" r:id="rId29"/>
    <p:sldId id="274" r:id="rId30"/>
    <p:sldId id="27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A866D-1461-4120-9D0C-8A8B28A0A817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9FBEF5-C339-4616-99B5-AF615F782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90672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9FBEF5-C339-4616-99B5-AF615F7829F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382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F597CD-248C-3015-FDE0-EE5C693CA0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8DECF96-2F03-7CC6-E804-0FC855C754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A792FD-C4A5-88F3-C80B-179663495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7A72B-C99C-EB79-C8C5-337E66A1F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EB312A-9BBF-9600-9529-DAA2CF421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0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194CAD-FA2F-992D-21A4-89AE70284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4DE342-1D4B-4F5A-424A-CF17A84E0B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67FAD3-77D9-49B4-BF6E-61AA06391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C58ADC-62D3-BB2D-0A3A-CD77C8F0F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7D4F86-AF1E-E0EE-31DE-22BF362D7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20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9538B5-A1E7-E8D5-0CCF-A596581EB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1E9E347-C3A4-9EA4-7380-B6F4F8C255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28BB65-6885-D009-59A0-2E7CE0C3D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26C188-8BA2-CBB5-AB43-71F6CAC2D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33ED20-24DC-A51D-9F64-C937C032A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13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5F4628-042A-C0A2-14D0-EE1448F0D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4ED98C1-D00E-FD66-2D44-22D60064DF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3B3C183-D0EA-37EF-C9D7-B4C6C621B6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CB630DC-0663-8272-F3AC-5618D13C1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C9B2695-1187-0058-3443-4C24A3D6B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7F568F0-3C2B-7496-FBB5-9BF8AAA90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5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ED98E4-F488-C4B5-E88D-65EE185B8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EE9EB3C-CF76-069F-0322-43A41DC96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809C877-2F8E-7254-13B6-1E8A30A488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5B66FBA-77FB-0B78-7E63-CA3FB9FAB6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8A7F25E-C58B-7075-BD50-C81E9FF80F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8E499B5-0522-4BE2-832C-6558DF4B7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505AE9C-C457-B7A8-3B2F-AE2CAD7AE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10D3BDF-FDEE-3523-F88A-D6FB01B31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62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9282B2-E38A-80A0-22E4-0996791C3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B77FBDA-761C-54AE-8A8F-CA1B5FC11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73AB2E-8F9C-1435-D6E2-F0D11F88D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43E9E7E-E354-E5D1-8A9B-9FC5F2AC4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21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0317D8F-FAFC-70DA-FCB0-5A8AA06C9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2C01D5A-B510-0C3D-4CD8-4AD3B273E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117AD5-DF9F-1A7A-5C66-292580E42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6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0D42F2-EBA0-7B8E-B790-A8D767B3D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EFA7BF0-ADEB-9D7C-71ED-42D8C3B87F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483B00B-0045-E2F4-7E21-D975EE7041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8919A1D-5961-4440-AAB0-029AA8CAA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76E6156-A916-E636-0D2D-05C7956B0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B9F3C3C-C1B1-666A-DFEE-7AF428C68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11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D60967-C413-388F-58E6-6EEEDA860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1C77605-346A-08A4-CF88-6026ABC8A3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C3697F1-FBC4-48F7-F8F3-0493CC139D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93B9BAA-A270-70FF-86B9-FEF56A449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F9C2A5-4616-8059-1ACE-0D9036511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5C119EC-2A2C-835D-D28F-5F5D491EF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112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77E65F-B148-9664-CA5A-5822417D9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E8EF4B3-F656-8605-8082-1C7BB70433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4B4CF9-7BF8-4E44-AC89-A9673F398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4BB4FA-D7C2-D902-2491-B046C0DE2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9314DF-4765-C9FD-ADA9-229C7B146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77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3651DBD-E096-DA6B-6729-3460A8D34E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7C8BFDD-93B7-DCB5-DE20-9ADD60C716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C8124D-D4AE-77AF-6F5D-5897F32F2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255B02-114F-85A0-5484-247897B4D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AF20EB-26AE-DFB4-56AF-9384787A5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295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035C3CA-D07F-5F76-CE83-FA082DF9C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A48F2C-E122-EB61-AA0B-8563B08720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9E4DF0-FDA7-54B5-C0AF-8C15F8612B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C30DD-E942-4E46-AF1F-2C60F41687D5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A982E7-8A62-CB7A-94DC-BBD5601603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5F9215-1E5C-BADD-8C49-13ADA1DFF8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0582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8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86D328-29C1-8BDE-D3DA-9C8B2B5951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59" y="1124512"/>
            <a:ext cx="4991082" cy="527628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156B87D-3875-528A-19D5-87DDA82A4939}"/>
              </a:ext>
            </a:extLst>
          </p:cNvPr>
          <p:cNvSpPr/>
          <p:nvPr/>
        </p:nvSpPr>
        <p:spPr>
          <a:xfrm>
            <a:off x="2975675" y="340963"/>
            <a:ext cx="619932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La couleur et la Vie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0A9292-3237-34FA-81B9-86A94093FFAE}"/>
              </a:ext>
            </a:extLst>
          </p:cNvPr>
          <p:cNvSpPr/>
          <p:nvPr/>
        </p:nvSpPr>
        <p:spPr>
          <a:xfrm>
            <a:off x="2820691" y="3428999"/>
            <a:ext cx="65667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Nathalie Gontcharova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92B4A11-01B9-A6D6-50B9-625FC5B8E8DA}"/>
              </a:ext>
            </a:extLst>
          </p:cNvPr>
          <p:cNvSpPr txBox="1"/>
          <p:nvPr/>
        </p:nvSpPr>
        <p:spPr>
          <a:xfrm>
            <a:off x="9387478" y="5670212"/>
            <a:ext cx="47086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Droit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Merci  Manuelle</a:t>
            </a:r>
          </a:p>
        </p:txBody>
      </p:sp>
    </p:spTree>
    <p:extLst>
      <p:ext uri="{BB962C8B-B14F-4D97-AF65-F5344CB8AC3E}">
        <p14:creationId xmlns:p14="http://schemas.microsoft.com/office/powerpoint/2010/main" val="298357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  <p:sndAc>
          <p:stSnd loop="1">
            <p:snd r:embed="rId2" name="A Comme Amour - Richard Clayderman (Official Video).wav"/>
          </p:stSnd>
        </p:sndAc>
      </p:transition>
    </mc:Choice>
    <mc:Fallback xmlns="">
      <p:transition spd="slow">
        <p:fade/>
        <p:sndAc>
          <p:stSnd loop="1">
            <p:snd r:embed="rId4" name="A Comme Amour - Richard Clayderman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7688D4-5750-AC09-C31F-8BF1E89FA0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551" y="549000"/>
            <a:ext cx="4235301" cy="57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7EC1C09-0F33-8E41-7A92-A3D0D73B4F46}"/>
              </a:ext>
            </a:extLst>
          </p:cNvPr>
          <p:cNvSpPr txBox="1"/>
          <p:nvPr/>
        </p:nvSpPr>
        <p:spPr>
          <a:xfrm>
            <a:off x="6096000" y="920621"/>
            <a:ext cx="49317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NATHALIE  GONTCHAROVA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Née en  1881, décédée en 1962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Peintre, Dessinatrice, Décoratrice de théâtre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 d’origine Russe – naturalisée Française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en 1901 étudie la sculpture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en 1904 préfère la peinture, avec des œuvres aux couleurs vives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Passant de l’impressionnisme au cubisme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En 1907 me néo-primitivisme, influencé par l’icône et, imagerie populaire Russe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Thème religieux ou, d’inspiration Paysanne</a:t>
            </a:r>
          </a:p>
          <a:p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08746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FB4F55-9B1E-5591-AEA5-4052CCA3D4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760" y="206787"/>
            <a:ext cx="5784480" cy="370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5D7593E-80CD-B99D-C599-8361E112867E}"/>
              </a:ext>
            </a:extLst>
          </p:cNvPr>
          <p:cNvSpPr txBox="1"/>
          <p:nvPr/>
        </p:nvSpPr>
        <p:spPr>
          <a:xfrm>
            <a:off x="1579759" y="3914787"/>
            <a:ext cx="96686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en 1906 elle participe à l’exposition d’Art Russe au Salon d’Automne de PARIS</a:t>
            </a:r>
          </a:p>
          <a:p>
            <a:r>
              <a:rPr lang="fr-FR" b="1" i="1" dirty="0"/>
              <a:t>   en 1909, lance le néo primitivisme puis participe au mouvement futuriste, à la création</a:t>
            </a:r>
          </a:p>
          <a:p>
            <a:r>
              <a:rPr lang="fr-FR" b="1" i="1" dirty="0"/>
              <a:t>    du rayonnisme en 1912 – mouvement non-figuratif</a:t>
            </a:r>
          </a:p>
          <a:p>
            <a:r>
              <a:rPr lang="fr-FR" b="1" i="1" dirty="0"/>
              <a:t>  en 1914 Salon des Indépendants de Paris  - elle produit la même année une série de lithographies</a:t>
            </a:r>
          </a:p>
          <a:p>
            <a:r>
              <a:rPr lang="fr-FR" b="1" i="1" dirty="0"/>
              <a:t>   ( images mystiques de la Guerre)</a:t>
            </a:r>
          </a:p>
          <a:p>
            <a:r>
              <a:rPr lang="fr-FR" b="1" i="1" dirty="0"/>
              <a:t> en 1915 quitte la Russie, passe deux années en Suisse et, rejoint PARIS en 1918</a:t>
            </a:r>
          </a:p>
          <a:p>
            <a:r>
              <a:rPr lang="fr-FR" b="1" i="1" dirty="0"/>
              <a:t>       obtient la nationalité Française en 1939</a:t>
            </a:r>
          </a:p>
          <a:p>
            <a:r>
              <a:rPr lang="fr-FR" b="1" i="1" dirty="0"/>
              <a:t> dans les années 1920 : principale peintre des Ballets Russes et, conçoit les décors pour les Noces de Stravinsky, travaille aussi pour les ballets Russes de Monaco</a:t>
            </a:r>
          </a:p>
          <a:p>
            <a:r>
              <a:rPr lang="fr-FR" b="1" i="1" dirty="0"/>
              <a:t>Participe à l’Exposition Internationale d’Art Moderne à Genève</a:t>
            </a:r>
          </a:p>
        </p:txBody>
      </p:sp>
    </p:spTree>
    <p:extLst>
      <p:ext uri="{BB962C8B-B14F-4D97-AF65-F5344CB8AC3E}">
        <p14:creationId xmlns:p14="http://schemas.microsoft.com/office/powerpoint/2010/main" val="248381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59F157-7BC0-4DF1-89EF-3142FA4E0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191" y="307298"/>
            <a:ext cx="8338434" cy="6243403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6D6203-B883-209A-6789-0DF8B8DC125B}"/>
              </a:ext>
            </a:extLst>
          </p:cNvPr>
          <p:cNvSpPr txBox="1"/>
          <p:nvPr/>
        </p:nvSpPr>
        <p:spPr>
          <a:xfrm>
            <a:off x="104586" y="3141555"/>
            <a:ext cx="23084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cycliste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huile sur toile</a:t>
            </a:r>
          </a:p>
        </p:txBody>
      </p:sp>
    </p:spTree>
    <p:extLst>
      <p:ext uri="{BB962C8B-B14F-4D97-AF65-F5344CB8AC3E}">
        <p14:creationId xmlns:p14="http://schemas.microsoft.com/office/powerpoint/2010/main" val="278867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A6AE41-4D72-C4DC-F2F1-77AA8238BE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884" y="436187"/>
            <a:ext cx="4234830" cy="598562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02353B-5C4D-9D96-A573-64AE9FEE4A33}"/>
              </a:ext>
            </a:extLst>
          </p:cNvPr>
          <p:cNvSpPr txBox="1"/>
          <p:nvPr/>
        </p:nvSpPr>
        <p:spPr>
          <a:xfrm>
            <a:off x="8001000" y="3795407"/>
            <a:ext cx="2540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portraits</a:t>
            </a:r>
          </a:p>
        </p:txBody>
      </p:sp>
    </p:spTree>
    <p:extLst>
      <p:ext uri="{BB962C8B-B14F-4D97-AF65-F5344CB8AC3E}">
        <p14:creationId xmlns:p14="http://schemas.microsoft.com/office/powerpoint/2010/main" val="56411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650E13-8C76-162C-9BDF-F837298D7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144" y="132804"/>
            <a:ext cx="4581712" cy="659239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F79326-D435-5605-6560-E77769B3382D}"/>
              </a:ext>
            </a:extLst>
          </p:cNvPr>
          <p:cNvSpPr txBox="1"/>
          <p:nvPr/>
        </p:nvSpPr>
        <p:spPr>
          <a:xfrm>
            <a:off x="1297895" y="3537506"/>
            <a:ext cx="2428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Forêt rayonnante</a:t>
            </a:r>
          </a:p>
        </p:txBody>
      </p:sp>
    </p:spTree>
    <p:extLst>
      <p:ext uri="{BB962C8B-B14F-4D97-AF65-F5344CB8AC3E}">
        <p14:creationId xmlns:p14="http://schemas.microsoft.com/office/powerpoint/2010/main" val="235285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83833B-C57E-29E7-89EC-90A6A73528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700" y="359187"/>
            <a:ext cx="4416600" cy="61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534F29-D5FF-07C1-3E19-D70DEEE425B4}"/>
              </a:ext>
            </a:extLst>
          </p:cNvPr>
          <p:cNvSpPr txBox="1"/>
          <p:nvPr/>
        </p:nvSpPr>
        <p:spPr>
          <a:xfrm>
            <a:off x="8389390" y="3597165"/>
            <a:ext cx="32228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vendeuse d’oranges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en Espagne</a:t>
            </a:r>
          </a:p>
        </p:txBody>
      </p:sp>
    </p:spTree>
    <p:extLst>
      <p:ext uri="{BB962C8B-B14F-4D97-AF65-F5344CB8AC3E}">
        <p14:creationId xmlns:p14="http://schemas.microsoft.com/office/powerpoint/2010/main" val="286089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F0A44E-E730-CAA5-8B44-EBF636F7BA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834" y="209675"/>
            <a:ext cx="4727679" cy="64386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32FD92-03B3-3340-D1B6-67018AA67E6C}"/>
              </a:ext>
            </a:extLst>
          </p:cNvPr>
          <p:cNvSpPr txBox="1"/>
          <p:nvPr/>
        </p:nvSpPr>
        <p:spPr>
          <a:xfrm>
            <a:off x="4044061" y="5913390"/>
            <a:ext cx="4847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Dessin projet costume de ballet</a:t>
            </a:r>
          </a:p>
        </p:txBody>
      </p:sp>
    </p:spTree>
    <p:extLst>
      <p:ext uri="{BB962C8B-B14F-4D97-AF65-F5344CB8AC3E}">
        <p14:creationId xmlns:p14="http://schemas.microsoft.com/office/powerpoint/2010/main" val="181016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C28452-6DB0-E288-BAEC-2F69FF62D6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050" y="351475"/>
            <a:ext cx="4322945" cy="61550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8A2605-B0C9-D3EF-5448-4762A9A9D287}"/>
              </a:ext>
            </a:extLst>
          </p:cNvPr>
          <p:cNvSpPr txBox="1"/>
          <p:nvPr/>
        </p:nvSpPr>
        <p:spPr>
          <a:xfrm>
            <a:off x="8063345" y="3579214"/>
            <a:ext cx="23792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Costume pour ‘le coq d’or’</a:t>
            </a:r>
          </a:p>
        </p:txBody>
      </p:sp>
    </p:spTree>
    <p:extLst>
      <p:ext uri="{BB962C8B-B14F-4D97-AF65-F5344CB8AC3E}">
        <p14:creationId xmlns:p14="http://schemas.microsoft.com/office/powerpoint/2010/main" val="126590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B807F4-5906-F078-2181-0A58CBF84F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658" y="420619"/>
            <a:ext cx="2880000" cy="60167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92D05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107883-77CC-C982-DCE8-B704C554A2E2}"/>
              </a:ext>
            </a:extLst>
          </p:cNvPr>
          <p:cNvSpPr txBox="1"/>
          <p:nvPr/>
        </p:nvSpPr>
        <p:spPr>
          <a:xfrm>
            <a:off x="7480092" y="4721902"/>
            <a:ext cx="3762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danseuses Espagnoles</a:t>
            </a:r>
          </a:p>
        </p:txBody>
      </p:sp>
    </p:spTree>
    <p:extLst>
      <p:ext uri="{BB962C8B-B14F-4D97-AF65-F5344CB8AC3E}">
        <p14:creationId xmlns:p14="http://schemas.microsoft.com/office/powerpoint/2010/main" val="409993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B750C2-6A09-65CB-8DDC-CEF7F0C1C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867" y="620654"/>
            <a:ext cx="3772025" cy="404145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6241BC8-D77F-491D-95C2-CBDA061543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427" y="2419151"/>
            <a:ext cx="5136706" cy="391368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058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AEE8015-BAE6-404F-BC5E-B211C0685F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703" y="239842"/>
            <a:ext cx="4090626" cy="637831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04225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CF3004-A396-414F-82BC-0146BA2A7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890587"/>
            <a:ext cx="6096000" cy="50768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7030A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2308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722CF6-1E2A-3753-BDCA-74DED0514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674" y="172271"/>
            <a:ext cx="4824000" cy="63104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7783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372811-9B46-A382-7CE3-5A47F9AD94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939" y="387000"/>
            <a:ext cx="4529032" cy="6084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7006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923198-D454-862A-AF37-CC6AB06FC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128587"/>
            <a:ext cx="5143500" cy="660082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3481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62AA5C-F3B4-CD5F-053F-98DC148A2D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093" y="189000"/>
            <a:ext cx="7049813" cy="64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5677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CA734A8-E0B9-AFCB-7098-CC95DBC7A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000" y="871713"/>
            <a:ext cx="7956000" cy="511457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EF7133-B13B-C5BB-8530-89BF0E730A27}"/>
              </a:ext>
            </a:extLst>
          </p:cNvPr>
          <p:cNvSpPr txBox="1"/>
          <p:nvPr/>
        </p:nvSpPr>
        <p:spPr>
          <a:xfrm>
            <a:off x="4716202" y="5983502"/>
            <a:ext cx="42272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aéroplane et train</a:t>
            </a:r>
          </a:p>
        </p:txBody>
      </p:sp>
    </p:spTree>
    <p:extLst>
      <p:ext uri="{BB962C8B-B14F-4D97-AF65-F5344CB8AC3E}">
        <p14:creationId xmlns:p14="http://schemas.microsoft.com/office/powerpoint/2010/main" val="140731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C1C9D0-74FE-8491-1B1C-8D428462A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638" y="226369"/>
            <a:ext cx="4873569" cy="64052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2E4065-EE3C-5B5F-6D50-8C910BA77E6F}"/>
              </a:ext>
            </a:extLst>
          </p:cNvPr>
          <p:cNvSpPr txBox="1"/>
          <p:nvPr/>
        </p:nvSpPr>
        <p:spPr>
          <a:xfrm>
            <a:off x="4908200" y="6245772"/>
            <a:ext cx="3117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Automne evening</a:t>
            </a:r>
          </a:p>
        </p:txBody>
      </p:sp>
    </p:spTree>
    <p:extLst>
      <p:ext uri="{BB962C8B-B14F-4D97-AF65-F5344CB8AC3E}">
        <p14:creationId xmlns:p14="http://schemas.microsoft.com/office/powerpoint/2010/main" val="421294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72C060-E899-D273-1A80-EF6122B73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309562"/>
            <a:ext cx="4762500" cy="623887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24739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32BEE2-4664-3B11-F803-22BFC3DC7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360" y="588013"/>
            <a:ext cx="5709160" cy="5681973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8174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36BF31-51E3-5C71-50CC-F1006F8EE6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835" y="297000"/>
            <a:ext cx="4529353" cy="6264000"/>
          </a:xfrm>
          <a:prstGeom prst="roundRect">
            <a:avLst>
              <a:gd name="adj" fmla="val 16667"/>
            </a:avLst>
          </a:prstGeom>
          <a:ln w="47625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8062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B11AD1-6037-D0B3-77DF-B16DD76DE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158" y="992149"/>
            <a:ext cx="7149684" cy="48737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A3525A-229B-6F71-6A11-9339104CE2C5}"/>
              </a:ext>
            </a:extLst>
          </p:cNvPr>
          <p:cNvSpPr txBox="1"/>
          <p:nvPr/>
        </p:nvSpPr>
        <p:spPr>
          <a:xfrm>
            <a:off x="3719456" y="6212475"/>
            <a:ext cx="5801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décor de scène ‘le coq d’or’ scène 1</a:t>
            </a:r>
          </a:p>
        </p:txBody>
      </p:sp>
    </p:spTree>
    <p:extLst>
      <p:ext uri="{BB962C8B-B14F-4D97-AF65-F5344CB8AC3E}">
        <p14:creationId xmlns:p14="http://schemas.microsoft.com/office/powerpoint/2010/main" val="123896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6213C5-60FD-1A94-95BC-50E16F34C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354" y="549532"/>
            <a:ext cx="5651292" cy="575893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4052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08074D-C676-A1A3-6339-A550B3DDF8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123" y="694800"/>
            <a:ext cx="3570614" cy="5832000"/>
          </a:xfrm>
          <a:prstGeom prst="rect">
            <a:avLst/>
          </a:prstGeom>
          <a:ln w="73025">
            <a:solidFill>
              <a:schemeClr val="bg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7A42CC-E794-C921-E6DB-7B5E4AA12934}"/>
              </a:ext>
            </a:extLst>
          </p:cNvPr>
          <p:cNvSpPr txBox="1"/>
          <p:nvPr/>
        </p:nvSpPr>
        <p:spPr>
          <a:xfrm>
            <a:off x="7666177" y="3833195"/>
            <a:ext cx="3043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Espagnole</a:t>
            </a:r>
          </a:p>
        </p:txBody>
      </p:sp>
    </p:spTree>
    <p:extLst>
      <p:ext uri="{BB962C8B-B14F-4D97-AF65-F5344CB8AC3E}">
        <p14:creationId xmlns:p14="http://schemas.microsoft.com/office/powerpoint/2010/main" val="63713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B028D6-A7EB-63A9-0F78-D423C78E13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21" y="675455"/>
            <a:ext cx="6570958" cy="550708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579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9094D0-9626-5B0E-1F39-CB8CD1E00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23875"/>
            <a:ext cx="7620000" cy="581025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1E4554-5BFC-ABCB-D763-5D0DA96499EC}"/>
              </a:ext>
            </a:extLst>
          </p:cNvPr>
          <p:cNvSpPr txBox="1"/>
          <p:nvPr/>
        </p:nvSpPr>
        <p:spPr>
          <a:xfrm>
            <a:off x="9999817" y="3728760"/>
            <a:ext cx="16788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ronde  1910</a:t>
            </a:r>
          </a:p>
        </p:txBody>
      </p:sp>
    </p:spTree>
    <p:extLst>
      <p:ext uri="{BB962C8B-B14F-4D97-AF65-F5344CB8AC3E}">
        <p14:creationId xmlns:p14="http://schemas.microsoft.com/office/powerpoint/2010/main" val="272956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1A40A0-D8CF-5594-4A44-40A01B183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586" y="656685"/>
            <a:ext cx="3403548" cy="5429469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B8ADED-A652-51ED-21EB-D2305D07D1DC}"/>
              </a:ext>
            </a:extLst>
          </p:cNvPr>
          <p:cNvSpPr txBox="1"/>
          <p:nvPr/>
        </p:nvSpPr>
        <p:spPr>
          <a:xfrm>
            <a:off x="595170" y="6086153"/>
            <a:ext cx="6346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 –                                      série liturgique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15776D8-FD61-FF9C-2BD7-4C95EE31F1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7855" y="656684"/>
            <a:ext cx="3891428" cy="5429469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2A26C81-41A1-1D9F-FA36-C8D57470A02C}"/>
              </a:ext>
            </a:extLst>
          </p:cNvPr>
          <p:cNvSpPr txBox="1"/>
          <p:nvPr/>
        </p:nvSpPr>
        <p:spPr>
          <a:xfrm>
            <a:off x="7078119" y="6086152"/>
            <a:ext cx="2885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Saint André</a:t>
            </a:r>
          </a:p>
        </p:txBody>
      </p:sp>
    </p:spTree>
    <p:extLst>
      <p:ext uri="{BB962C8B-B14F-4D97-AF65-F5344CB8AC3E}">
        <p14:creationId xmlns:p14="http://schemas.microsoft.com/office/powerpoint/2010/main" val="2357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C67065-C86F-7652-8B28-54F026D74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836" y="740490"/>
            <a:ext cx="3880323" cy="537701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7A1C5E0-ABDB-3088-A24C-BA0DA080EA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4499" y="837491"/>
            <a:ext cx="3350665" cy="53770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72D8D06-33EE-AA4B-69BA-15CF35E7EBF5}"/>
              </a:ext>
            </a:extLst>
          </p:cNvPr>
          <p:cNvSpPr txBox="1"/>
          <p:nvPr/>
        </p:nvSpPr>
        <p:spPr>
          <a:xfrm>
            <a:off x="5083389" y="6311512"/>
            <a:ext cx="3085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série liturgique</a:t>
            </a:r>
          </a:p>
        </p:txBody>
      </p:sp>
    </p:spTree>
    <p:extLst>
      <p:ext uri="{BB962C8B-B14F-4D97-AF65-F5344CB8AC3E}">
        <p14:creationId xmlns:p14="http://schemas.microsoft.com/office/powerpoint/2010/main" val="294514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328E33-D130-1C1F-8FE6-858700C8F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241" y="278500"/>
            <a:ext cx="4358159" cy="6267448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623697-0119-9FA5-FAF9-3C142DA42762}"/>
              </a:ext>
            </a:extLst>
          </p:cNvPr>
          <p:cNvSpPr txBox="1"/>
          <p:nvPr/>
        </p:nvSpPr>
        <p:spPr>
          <a:xfrm>
            <a:off x="1261241" y="6088946"/>
            <a:ext cx="2728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masque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3E6FD96-BD21-A46E-C44A-8BB7D867DAEE}"/>
              </a:ext>
            </a:extLst>
          </p:cNvPr>
          <p:cNvSpPr txBox="1"/>
          <p:nvPr/>
        </p:nvSpPr>
        <p:spPr>
          <a:xfrm>
            <a:off x="5868907" y="5585238"/>
            <a:ext cx="24763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Nathalie GONTCHAROVA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0564376-AE1B-0F21-2209-9B26EE227661}"/>
              </a:ext>
            </a:extLst>
          </p:cNvPr>
          <p:cNvSpPr txBox="1"/>
          <p:nvPr/>
        </p:nvSpPr>
        <p:spPr>
          <a:xfrm>
            <a:off x="5972317" y="521337"/>
            <a:ext cx="56214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Le Peintre Nathalie Gontcharova – Sur Une Suggestion De </a:t>
            </a:r>
            <a:r>
              <a:rPr lang="fr-FR" sz="2800" b="1" dirty="0" err="1"/>
              <a:t>JackDidier</a:t>
            </a:r>
            <a:r>
              <a:rPr lang="fr-FR" sz="2800" b="1" dirty="0"/>
              <a:t>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E789A52-DFF9-6970-1E9F-1F5087D07630}"/>
              </a:ext>
            </a:extLst>
          </p:cNvPr>
          <p:cNvSpPr txBox="1"/>
          <p:nvPr/>
        </p:nvSpPr>
        <p:spPr>
          <a:xfrm>
            <a:off x="6096000" y="2544817"/>
            <a:ext cx="6049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5C93966-9536-6BB5-62FC-CF1C9E2592FD}"/>
              </a:ext>
            </a:extLst>
          </p:cNvPr>
          <p:cNvSpPr txBox="1"/>
          <p:nvPr/>
        </p:nvSpPr>
        <p:spPr>
          <a:xfrm>
            <a:off x="7833841" y="3541807"/>
            <a:ext cx="4358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5479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298</Words>
  <Application>Microsoft Office PowerPoint</Application>
  <PresentationFormat>Grand écran</PresentationFormat>
  <Paragraphs>50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6" baseType="lpstr">
      <vt:lpstr>Aptos</vt:lpstr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2024-12-03T07:42:52Z</dcterms:created>
  <dcterms:modified xsi:type="dcterms:W3CDTF">2024-12-05T06:26:04Z</dcterms:modified>
</cp:coreProperties>
</file>