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7" r:id="rId3"/>
    <p:sldId id="263" r:id="rId4"/>
    <p:sldId id="282" r:id="rId5"/>
    <p:sldId id="288" r:id="rId6"/>
    <p:sldId id="265" r:id="rId7"/>
    <p:sldId id="266" r:id="rId8"/>
    <p:sldId id="281" r:id="rId9"/>
    <p:sldId id="270" r:id="rId10"/>
    <p:sldId id="269" r:id="rId11"/>
    <p:sldId id="271" r:id="rId12"/>
    <p:sldId id="290" r:id="rId13"/>
    <p:sldId id="284" r:id="rId14"/>
    <p:sldId id="289" r:id="rId15"/>
    <p:sldId id="272" r:id="rId16"/>
    <p:sldId id="273" r:id="rId17"/>
    <p:sldId id="268" r:id="rId18"/>
    <p:sldId id="275" r:id="rId19"/>
    <p:sldId id="274" r:id="rId20"/>
    <p:sldId id="283" r:id="rId21"/>
    <p:sldId id="258" r:id="rId22"/>
    <p:sldId id="259" r:id="rId23"/>
    <p:sldId id="262" r:id="rId24"/>
    <p:sldId id="260" r:id="rId25"/>
    <p:sldId id="261" r:id="rId26"/>
    <p:sldId id="277" r:id="rId27"/>
    <p:sldId id="276" r:id="rId28"/>
    <p:sldId id="285" r:id="rId29"/>
    <p:sldId id="287" r:id="rId30"/>
    <p:sldId id="280" r:id="rId31"/>
    <p:sldId id="279" r:id="rId32"/>
    <p:sldId id="286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0WuFgNKN5kN3vt5olBhbw==" hashData="5yPlkYKpYQSQAv1LlnXeuJOReihm4yMLLpXrU8oX246Ys+wIkleNbQkoa5jtp1kMTEa61/Q+311MYZf1jjWF3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94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AD98D0-8B88-47A8-9006-0B2DF7167601}" type="datetimeFigureOut">
              <a:rPr lang="fr-FR" smtClean="0"/>
              <a:pPr/>
              <a:t>12/12/2024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BB1E5-F93E-4015-81EC-8BFF41900B4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10" Type="http://schemas.openxmlformats.org/officeDocument/2006/relationships/image" Target="../media/image6.jpeg"/><Relationship Id="rId4" Type="http://schemas.openxmlformats.org/officeDocument/2006/relationships/hyperlink" Target="http://commons.wikimedia.org/wiki/File:Blason_de_la_ville_de_Goudargues_(30).svg" TargetMode="External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Arrondissement_fran%C3%A7ais" TargetMode="External"/><Relationship Id="rId13" Type="http://schemas.openxmlformats.org/officeDocument/2006/relationships/hyperlink" Target="http://fr.wikipedia.org/wiki/Communaut%C3%A9_d'agglom%C3%A9ration_du_Gard_rhodanien" TargetMode="External"/><Relationship Id="rId18" Type="http://schemas.openxmlformats.org/officeDocument/2006/relationships/hyperlink" Target="http://fr.wikipedia.org/wiki/Code_postal" TargetMode="External"/><Relationship Id="rId3" Type="http://schemas.openxmlformats.org/officeDocument/2006/relationships/hyperlink" Target="http://fr.wikipedia.org/wiki/France" TargetMode="External"/><Relationship Id="rId21" Type="http://schemas.openxmlformats.org/officeDocument/2006/relationships/image" Target="../media/image7.png"/><Relationship Id="rId7" Type="http://schemas.openxmlformats.org/officeDocument/2006/relationships/hyperlink" Target="http://fr.wikipedia.org/wiki/Gard" TargetMode="External"/><Relationship Id="rId12" Type="http://schemas.openxmlformats.org/officeDocument/2006/relationships/hyperlink" Target="http://fr.wikipedia.org/wiki/Intercommunalit%C3%A9_en_France" TargetMode="External"/><Relationship Id="rId17" Type="http://schemas.openxmlformats.org/officeDocument/2006/relationships/hyperlink" Target="http://fr.wikipedia.org/wiki/2014" TargetMode="External"/><Relationship Id="rId2" Type="http://schemas.openxmlformats.org/officeDocument/2006/relationships/hyperlink" Target="http://fr.wikipedia.org/wiki/Liste_des_pays_du_monde" TargetMode="External"/><Relationship Id="rId16" Type="http://schemas.openxmlformats.org/officeDocument/2006/relationships/hyperlink" Target="http://fr.wikipedia.org/wiki/2008" TargetMode="External"/><Relationship Id="rId20" Type="http://schemas.openxmlformats.org/officeDocument/2006/relationships/hyperlink" Target="http://fr.wikipedia.org/wiki/Chiffres_de_population_de_la_Franc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r.wikipedia.org/wiki/D%C3%A9partement_fran%C3%A7ais" TargetMode="External"/><Relationship Id="rId11" Type="http://schemas.openxmlformats.org/officeDocument/2006/relationships/hyperlink" Target="http://fr.wikipedia.org/wiki/Canton_de_Pont-Saint-Esprit" TargetMode="External"/><Relationship Id="rId5" Type="http://schemas.openxmlformats.org/officeDocument/2006/relationships/hyperlink" Target="http://fr.wikipedia.org/wiki/Languedoc-Roussillon" TargetMode="External"/><Relationship Id="rId15" Type="http://schemas.openxmlformats.org/officeDocument/2006/relationships/hyperlink" Target="http://fr.wikipedia.org/wiki/Mandat_politique" TargetMode="External"/><Relationship Id="rId23" Type="http://schemas.openxmlformats.org/officeDocument/2006/relationships/image" Target="../media/image8.png"/><Relationship Id="rId10" Type="http://schemas.openxmlformats.org/officeDocument/2006/relationships/hyperlink" Target="http://fr.wikipedia.org/wiki/Canton_fran%C3%A7ais" TargetMode="External"/><Relationship Id="rId19" Type="http://schemas.openxmlformats.org/officeDocument/2006/relationships/hyperlink" Target="http://fr.wikipedia.org/wiki/Code_officiel_g%C3%A9ographique" TargetMode="External"/><Relationship Id="rId4" Type="http://schemas.openxmlformats.org/officeDocument/2006/relationships/hyperlink" Target="http://fr.wikipedia.org/wiki/R%C3%A9gion_fran%C3%A7aise" TargetMode="External"/><Relationship Id="rId9" Type="http://schemas.openxmlformats.org/officeDocument/2006/relationships/hyperlink" Target="http://fr.wikipedia.org/wiki/Arrondissement_de_N%C3%AEmes" TargetMode="External"/><Relationship Id="rId14" Type="http://schemas.openxmlformats.org/officeDocument/2006/relationships/hyperlink" Target="http://fr.wikipedia.org/wiki/Maire_(France)" TargetMode="External"/><Relationship Id="rId22" Type="http://schemas.openxmlformats.org/officeDocument/2006/relationships/hyperlink" Target="http://commons.wikimedia.org/wiki/File:Blason_de_la_ville_de_Goudargues_(30).sv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0.wdp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57" y="5190"/>
            <a:ext cx="9114286" cy="684762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88994" y="5733256"/>
            <a:ext cx="5966012" cy="9233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Goudargues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" name="Picture 3" descr="Blason de Goudargues">
            <a:hlinkClick r:id="rId4" tooltip="Blason de Goudargues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19866" y="5955534"/>
            <a:ext cx="576064" cy="576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 descr="Image1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8000" y="1988840"/>
            <a:ext cx="4032032" cy="305808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8" name="Picture 4" descr="Résultat de recherche d'images pour &quot;goudargues carte postale&quot;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5976" y="2145235"/>
            <a:ext cx="4440915" cy="30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9270" y="-438728"/>
            <a:ext cx="3237257" cy="323725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5860" y="417188"/>
            <a:ext cx="1016204" cy="130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176430"/>
      </p:ext>
    </p:extLst>
  </p:cSld>
  <p:clrMapOvr>
    <a:masterClrMapping/>
  </p:clrMapOvr>
  <p:transition advTm="6000">
    <p:sndAc>
      <p:stSnd>
        <p:snd r:embed="rId2" name="28 - In Dream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0865188"/>
              </p:ext>
            </p:extLst>
          </p:nvPr>
        </p:nvGraphicFramePr>
        <p:xfrm>
          <a:off x="2555776" y="463183"/>
          <a:ext cx="3600400" cy="5947107"/>
        </p:xfrm>
        <a:graphic>
          <a:graphicData uri="http://schemas.openxmlformats.org/drawingml/2006/table">
            <a:tbl>
              <a:tblPr/>
              <a:tblGrid>
                <a:gridCol w="18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9599">
                <a:tc>
                  <a:txBody>
                    <a:bodyPr/>
                    <a:lstStyle/>
                    <a:p>
                      <a:r>
                        <a:rPr lang="fr-FR" sz="1700" dirty="0">
                          <a:hlinkClick r:id="rId2" tooltip="Liste des pays du monde"/>
                        </a:rPr>
                        <a:t>Pays</a:t>
                      </a:r>
                      <a:endParaRPr lang="fr-FR" sz="1700" dirty="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/>
                        <a:t> </a:t>
                      </a:r>
                      <a:r>
                        <a:rPr lang="fr-FR" sz="1700">
                          <a:hlinkClick r:id="rId3" tooltip="France"/>
                        </a:rPr>
                        <a:t>France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2616">
                <a:tc>
                  <a:txBody>
                    <a:bodyPr/>
                    <a:lstStyle/>
                    <a:p>
                      <a:r>
                        <a:rPr lang="fr-FR" sz="1700">
                          <a:hlinkClick r:id="rId4" tooltip="Région française"/>
                        </a:rPr>
                        <a:t>Région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>
                          <a:hlinkClick r:id="rId5" tooltip="Languedoc-Roussillon"/>
                        </a:rPr>
                        <a:t>Languedoc-Roussillon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599">
                <a:tc>
                  <a:txBody>
                    <a:bodyPr/>
                    <a:lstStyle/>
                    <a:p>
                      <a:r>
                        <a:rPr lang="fr-FR" sz="1700">
                          <a:hlinkClick r:id="rId6" tooltip="Département français"/>
                        </a:rPr>
                        <a:t>Département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>
                          <a:hlinkClick r:id="rId7" tooltip="Gard"/>
                        </a:rPr>
                        <a:t>Gard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9599">
                <a:tc>
                  <a:txBody>
                    <a:bodyPr/>
                    <a:lstStyle/>
                    <a:p>
                      <a:r>
                        <a:rPr lang="fr-FR" sz="1700">
                          <a:hlinkClick r:id="rId8" tooltip="Arrondissement français"/>
                        </a:rPr>
                        <a:t>Arrondissement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>
                          <a:hlinkClick r:id="rId9" tooltip="Arrondissement de Nîmes"/>
                        </a:rPr>
                        <a:t>Nîmes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599">
                <a:tc>
                  <a:txBody>
                    <a:bodyPr/>
                    <a:lstStyle/>
                    <a:p>
                      <a:r>
                        <a:rPr lang="fr-FR" sz="1700">
                          <a:hlinkClick r:id="rId10" tooltip="Canton français"/>
                        </a:rPr>
                        <a:t>Canton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>
                          <a:hlinkClick r:id="rId11" tooltip="Canton de Pont-Saint-Esprit"/>
                        </a:rPr>
                        <a:t>Pont-Saint-Esprit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68649">
                <a:tc>
                  <a:txBody>
                    <a:bodyPr/>
                    <a:lstStyle/>
                    <a:p>
                      <a:r>
                        <a:rPr lang="fr-FR" sz="1700">
                          <a:hlinkClick r:id="rId12" tooltip="Intercommunalité en France"/>
                        </a:rPr>
                        <a:t>Intercommunalité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>
                          <a:hlinkClick r:id="rId13" tooltip="Communauté d'agglomération du Gard rhodanien"/>
                        </a:rPr>
                        <a:t>Communauté d'agglomération du Gard rhodanien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75632">
                <a:tc>
                  <a:txBody>
                    <a:bodyPr/>
                    <a:lstStyle/>
                    <a:p>
                      <a:r>
                        <a:rPr lang="fr-FR" sz="1700">
                          <a:hlinkClick r:id="rId14" tooltip="Maire (France)"/>
                        </a:rPr>
                        <a:t>Maire</a:t>
                      </a:r>
                      <a:r>
                        <a:rPr lang="fr-FR" sz="1700"/>
                        <a:t/>
                      </a:r>
                      <a:br>
                        <a:rPr lang="fr-FR" sz="1700"/>
                      </a:br>
                      <a:r>
                        <a:rPr lang="fr-FR" sz="1700">
                          <a:hlinkClick r:id="rId15" tooltip="Mandat politique"/>
                        </a:rPr>
                        <a:t>Mandat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/>
                        <a:t>Martial Bonnefond</a:t>
                      </a:r>
                      <a:br>
                        <a:rPr lang="fr-FR" sz="1700"/>
                      </a:br>
                      <a:r>
                        <a:rPr lang="fr-FR" sz="1700">
                          <a:hlinkClick r:id="rId16" tooltip="2008"/>
                        </a:rPr>
                        <a:t>2008</a:t>
                      </a:r>
                      <a:r>
                        <a:rPr lang="fr-FR" sz="1700"/>
                        <a:t>-</a:t>
                      </a:r>
                      <a:r>
                        <a:rPr lang="fr-FR" sz="1700">
                          <a:hlinkClick r:id="rId17" tooltip="2014"/>
                        </a:rPr>
                        <a:t>2014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9599">
                <a:tc>
                  <a:txBody>
                    <a:bodyPr/>
                    <a:lstStyle/>
                    <a:p>
                      <a:r>
                        <a:rPr lang="fr-FR" sz="1700">
                          <a:hlinkClick r:id="rId18" tooltip="Code postal"/>
                        </a:rPr>
                        <a:t>Code postal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/>
                        <a:t>30630</a:t>
                      </a:r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9599">
                <a:tc>
                  <a:txBody>
                    <a:bodyPr/>
                    <a:lstStyle/>
                    <a:p>
                      <a:r>
                        <a:rPr lang="fr-FR" sz="1700">
                          <a:hlinkClick r:id="rId19" tooltip="Code officiel géographique"/>
                        </a:rPr>
                        <a:t>Code commune</a:t>
                      </a:r>
                      <a:endParaRPr lang="fr-FR" sz="170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/>
                        <a:t>30131</a:t>
                      </a:r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82616">
                <a:tc>
                  <a:txBody>
                    <a:bodyPr/>
                    <a:lstStyle/>
                    <a:p>
                      <a:r>
                        <a:rPr lang="fr-FR" sz="1700" dirty="0">
                          <a:hlinkClick r:id="rId20" tooltip="Chiffres de population de la France"/>
                        </a:rPr>
                        <a:t>Population</a:t>
                      </a:r>
                      <a:br>
                        <a:rPr lang="fr-FR" sz="1700" dirty="0">
                          <a:hlinkClick r:id="rId20" tooltip="Chiffres de population de la France"/>
                        </a:rPr>
                      </a:br>
                      <a:r>
                        <a:rPr lang="fr-FR" sz="1700" dirty="0">
                          <a:hlinkClick r:id="rId20" tooltip="Chiffres de population de la France"/>
                        </a:rPr>
                        <a:t>municipale</a:t>
                      </a:r>
                      <a:endParaRPr lang="fr-FR" sz="1700" dirty="0"/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700" dirty="0"/>
                        <a:t>1 063 hab. (2011)</a:t>
                      </a:r>
                    </a:p>
                  </a:txBody>
                  <a:tcPr marL="85396" marR="85396" marT="42698" marB="4269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25" name="Picture 1" descr="Drapeau de la France"/>
          <p:cNvPicPr>
            <a:picLocks noChangeAspect="1" noChangeArrowheads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647849"/>
            <a:ext cx="190500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Blason de Goudargues">
            <a:hlinkClick r:id="rId22" tooltip="Blason de Goudargues"/>
          </p:cNvPr>
          <p:cNvPicPr>
            <a:picLocks noChangeAspect="1" noChangeArrowheads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722" y="1124744"/>
            <a:ext cx="1296144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45001" y="463183"/>
            <a:ext cx="13345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/>
              <a:t>Goudargues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6156174" y="788868"/>
            <a:ext cx="295581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Goudargues est une commune française, située dans le département du Gard en région Languedoc-Roussillon</a:t>
            </a:r>
          </a:p>
        </p:txBody>
      </p:sp>
      <p:sp>
        <p:nvSpPr>
          <p:cNvPr id="5" name="Rectangle 4"/>
          <p:cNvSpPr/>
          <p:nvPr/>
        </p:nvSpPr>
        <p:spPr>
          <a:xfrm>
            <a:off x="23254" y="3244334"/>
            <a:ext cx="23164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dirty="0"/>
              <a:t>D'argent au pal losangé d'argent et de gueules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6084168" y="3105834"/>
            <a:ext cx="30141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Jean Carmet a vécu dans le village de Goudargues ; sa maison a été rachetée par Gérard Depardieu qui projette d'en faire un petit musée à la mémoire de Jean Carmet. 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>
            <a:spLocks noChangeAspect="1" noChangeArrowheads="1"/>
          </p:cNvSpPr>
          <p:nvPr/>
        </p:nvSpPr>
        <p:spPr bwMode="auto">
          <a:xfrm>
            <a:off x="63500" y="-136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321618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7784" y="26064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Avenue de L’écluse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55304428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beyond.fr/picsvill/goudargues0066b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627000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292190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378446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463921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625322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723694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14505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845099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pn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490294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mg.over-blog.com/600x450/3/54/59/26/Dossier-2013/Divers-2013/P8030229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058408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55282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13228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697985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540"/>
            <a:ext cx="4499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618716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88058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103743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mw2.google.com/mw-panoramio/photos/medium/5454488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3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goudargues-sur-les-gorges-de-la-ceze-cad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98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20979.JPG"/>
          <p:cNvPicPr>
            <a:picLocks noChangeAspect="1"/>
          </p:cNvPicPr>
          <p:nvPr/>
        </p:nvPicPr>
        <p:blipFill>
          <a:blip r:embed="rId2" cstate="email">
            <a:lum bright="10000" contras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44008" y="260648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Avenue du Lavoir</a:t>
            </a:r>
            <a:endParaRPr lang="fr-FR" dirty="0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419927"/>
      </p:ext>
    </p:extLst>
  </p:cSld>
  <p:clrMapOvr>
    <a:masterClrMapping/>
  </p:clrMapOvr>
  <p:transition advTm="6000">
    <p:sndAc>
      <p:stSnd loop="1">
        <p:snd r:embed="rId2" name="28 - In Dreams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640029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di-mas-immobilier.com/pictures/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052506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c.visuels.poliris.com/bigs/c/5/a/d/c5ad571c-896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2455027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303465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569330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24128" y="4581128"/>
            <a:ext cx="1514472" cy="194880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85800" y="2921169"/>
            <a:ext cx="5238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Commentaires du NET où sur place :photos perso</a:t>
            </a:r>
          </a:p>
        </p:txBody>
      </p:sp>
      <p:sp>
        <p:nvSpPr>
          <p:cNvPr id="6" name="Rectangle 5"/>
          <p:cNvSpPr/>
          <p:nvPr/>
        </p:nvSpPr>
        <p:spPr>
          <a:xfrm>
            <a:off x="485800" y="375047"/>
            <a:ext cx="48965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Bientôt…!!!</a:t>
            </a:r>
          </a:p>
        </p:txBody>
      </p:sp>
    </p:spTree>
    <p:extLst>
      <p:ext uri="{BB962C8B-B14F-4D97-AF65-F5344CB8AC3E}">
        <p14:creationId xmlns:p14="http://schemas.microsoft.com/office/powerpoint/2010/main" val="226915268"/>
      </p:ext>
    </p:extLst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117</Words>
  <Application>Microsoft Office PowerPoint</Application>
  <PresentationFormat>Affichage à l'écran (4:3)</PresentationFormat>
  <Paragraphs>29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Algerian</vt:lpstr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workgroup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Orion-PC</dc:creator>
  <cp:lastModifiedBy>Admin</cp:lastModifiedBy>
  <cp:revision>21</cp:revision>
  <dcterms:created xsi:type="dcterms:W3CDTF">2014-04-02T18:52:07Z</dcterms:created>
  <dcterms:modified xsi:type="dcterms:W3CDTF">2024-12-12T15:02:11Z</dcterms:modified>
</cp:coreProperties>
</file>