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1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89" r:id="rId10"/>
  </p:sldIdLst>
  <p:sldSz cx="6119813" cy="3444875"/>
  <p:notesSz cx="6858000" cy="9144000"/>
  <p:embeddedFontLst>
    <p:embeddedFont>
      <p:font typeface="Algerian" panose="04020705040A02060702" pitchFamily="82" charset="0"/>
      <p:regular r:id="rId12"/>
    </p:embeddedFont>
    <p:embeddedFont>
      <p:font typeface="Andy" panose="020B0604020202020204" charset="0"/>
      <p:bold r:id="rId13"/>
    </p:embeddedFont>
    <p:embeddedFont>
      <p:font typeface="Brush738 BT" panose="03060802040406070304" charset="2"/>
      <p:regular r:id="rId14"/>
      <p:italic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fr-FR"/>
    </a:defPPr>
    <a:lvl1pPr algn="l" defTabSz="545583" rtl="0" eaLnBrk="0" fontAlgn="base" hangingPunct="0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272792" indent="-79692" algn="l" defTabSz="545583" rtl="0" eaLnBrk="0" fontAlgn="base" hangingPunct="0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545583" indent="-160406" algn="l" defTabSz="545583" rtl="0" eaLnBrk="0" fontAlgn="base" hangingPunct="0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818375" indent="-240098" algn="l" defTabSz="545583" rtl="0" eaLnBrk="0" fontAlgn="base" hangingPunct="0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091166" indent="-320811" algn="l" defTabSz="545583" rtl="0" eaLnBrk="0" fontAlgn="base" hangingPunct="0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1471235" algn="l" defTabSz="588494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1765481" algn="l" defTabSz="588494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2059728" algn="l" defTabSz="588494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2353975" algn="l" defTabSz="588494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kAz9tDyPl7Q+CkOE1NZGtA==" hashData="qnG1yRT5B8CPtolGkxpioVRKZBMVvNEshztrsVM4CC/kGvCTNGqLiRh0ONIao6+zgBm7wg6RLVa+e5RtfPGcEw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0000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8" autoAdjust="0"/>
    <p:restoredTop sz="94660"/>
  </p:normalViewPr>
  <p:slideViewPr>
    <p:cSldViewPr>
      <p:cViewPr varScale="1">
        <p:scale>
          <a:sx n="115" d="100"/>
          <a:sy n="115" d="100"/>
        </p:scale>
        <p:origin x="84" y="319"/>
      </p:cViewPr>
      <p:guideLst>
        <p:guide orient="horz" pos="1085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FD5C1BF0-1112-4D49-9933-C1E7FFD9028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355427E-9D1A-4822-A26A-7B1393EE03C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454D9F66-B8C4-4F44-A30F-338A60334262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8471090C-C92B-4C27-A835-13B0985CAB2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4175" y="685800"/>
            <a:ext cx="60896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46D08C41-8477-4A39-99C2-9D295DB2F5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/>
              <a:t>Modifiez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4A4618-25F8-4229-8C41-78CF57AD2F9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222E732-59CC-4E59-B5DD-671DD2278B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C09A87D4-4B37-44D6-B8E0-9BD25D3D637C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772" kern="1200">
        <a:solidFill>
          <a:schemeClr val="tx1"/>
        </a:solidFill>
        <a:latin typeface="+mn-lt"/>
        <a:ea typeface="+mn-ea"/>
        <a:cs typeface="+mn-cs"/>
      </a:defRPr>
    </a:lvl1pPr>
    <a:lvl2pPr marL="294247" algn="l" rtl="0" eaLnBrk="0" fontAlgn="base" hangingPunct="0">
      <a:spcBef>
        <a:spcPct val="30000"/>
      </a:spcBef>
      <a:spcAft>
        <a:spcPct val="0"/>
      </a:spcAft>
      <a:defRPr sz="772" kern="1200">
        <a:solidFill>
          <a:schemeClr val="tx1"/>
        </a:solidFill>
        <a:latin typeface="+mn-lt"/>
        <a:ea typeface="+mn-ea"/>
        <a:cs typeface="+mn-cs"/>
      </a:defRPr>
    </a:lvl2pPr>
    <a:lvl3pPr marL="588494" algn="l" rtl="0" eaLnBrk="0" fontAlgn="base" hangingPunct="0">
      <a:spcBef>
        <a:spcPct val="30000"/>
      </a:spcBef>
      <a:spcAft>
        <a:spcPct val="0"/>
      </a:spcAft>
      <a:defRPr sz="772" kern="1200">
        <a:solidFill>
          <a:schemeClr val="tx1"/>
        </a:solidFill>
        <a:latin typeface="+mn-lt"/>
        <a:ea typeface="+mn-ea"/>
        <a:cs typeface="+mn-cs"/>
      </a:defRPr>
    </a:lvl3pPr>
    <a:lvl4pPr marL="882741" algn="l" rtl="0" eaLnBrk="0" fontAlgn="base" hangingPunct="0">
      <a:spcBef>
        <a:spcPct val="30000"/>
      </a:spcBef>
      <a:spcAft>
        <a:spcPct val="0"/>
      </a:spcAft>
      <a:defRPr sz="772" kern="1200">
        <a:solidFill>
          <a:schemeClr val="tx1"/>
        </a:solidFill>
        <a:latin typeface="+mn-lt"/>
        <a:ea typeface="+mn-ea"/>
        <a:cs typeface="+mn-cs"/>
      </a:defRPr>
    </a:lvl4pPr>
    <a:lvl5pPr marL="1176988" algn="l" rtl="0" eaLnBrk="0" fontAlgn="base" hangingPunct="0">
      <a:spcBef>
        <a:spcPct val="30000"/>
      </a:spcBef>
      <a:spcAft>
        <a:spcPct val="0"/>
      </a:spcAft>
      <a:defRPr sz="772" kern="1200">
        <a:solidFill>
          <a:schemeClr val="tx1"/>
        </a:solidFill>
        <a:latin typeface="+mn-lt"/>
        <a:ea typeface="+mn-ea"/>
        <a:cs typeface="+mn-cs"/>
      </a:defRPr>
    </a:lvl5pPr>
    <a:lvl6pPr marL="1471235" algn="l" defTabSz="588494" rtl="0" eaLnBrk="1" latinLnBrk="0" hangingPunct="1">
      <a:defRPr sz="772" kern="1200">
        <a:solidFill>
          <a:schemeClr val="tx1"/>
        </a:solidFill>
        <a:latin typeface="+mn-lt"/>
        <a:ea typeface="+mn-ea"/>
        <a:cs typeface="+mn-cs"/>
      </a:defRPr>
    </a:lvl6pPr>
    <a:lvl7pPr marL="1765481" algn="l" defTabSz="588494" rtl="0" eaLnBrk="1" latinLnBrk="0" hangingPunct="1">
      <a:defRPr sz="772" kern="1200">
        <a:solidFill>
          <a:schemeClr val="tx1"/>
        </a:solidFill>
        <a:latin typeface="+mn-lt"/>
        <a:ea typeface="+mn-ea"/>
        <a:cs typeface="+mn-cs"/>
      </a:defRPr>
    </a:lvl7pPr>
    <a:lvl8pPr marL="2059728" algn="l" defTabSz="588494" rtl="0" eaLnBrk="1" latinLnBrk="0" hangingPunct="1">
      <a:defRPr sz="772" kern="1200">
        <a:solidFill>
          <a:schemeClr val="tx1"/>
        </a:solidFill>
        <a:latin typeface="+mn-lt"/>
        <a:ea typeface="+mn-ea"/>
        <a:cs typeface="+mn-cs"/>
      </a:defRPr>
    </a:lvl8pPr>
    <a:lvl9pPr marL="2353975" algn="l" defTabSz="588494" rtl="0" eaLnBrk="1" latinLnBrk="0" hangingPunct="1">
      <a:defRPr sz="77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>
            <a:extLst>
              <a:ext uri="{FF2B5EF4-FFF2-40B4-BE49-F238E27FC236}">
                <a16:creationId xmlns:a16="http://schemas.microsoft.com/office/drawing/2014/main" id="{BB5F9388-AA29-40C5-AEEF-70FD9B158F7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4175" y="685800"/>
            <a:ext cx="60896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>
            <a:extLst>
              <a:ext uri="{FF2B5EF4-FFF2-40B4-BE49-F238E27FC236}">
                <a16:creationId xmlns:a16="http://schemas.microsoft.com/office/drawing/2014/main" id="{86C1D59C-A0F4-47A6-9EAC-F3FCF74F7B0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C72490C6-AF95-4CA5-B2E2-0EE793A3C8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4DA2F35F-7882-46DB-9FC9-6465330ABBEF}" type="slidenum">
              <a:rPr lang="fr-FR" altLang="fr-FR"/>
              <a:pPr/>
              <a:t>3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>
            <a:extLst>
              <a:ext uri="{FF2B5EF4-FFF2-40B4-BE49-F238E27FC236}">
                <a16:creationId xmlns:a16="http://schemas.microsoft.com/office/drawing/2014/main" id="{FC9F45B6-D674-444E-BF7E-AE1C8B35A87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4175" y="685800"/>
            <a:ext cx="60896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>
            <a:extLst>
              <a:ext uri="{FF2B5EF4-FFF2-40B4-BE49-F238E27FC236}">
                <a16:creationId xmlns:a16="http://schemas.microsoft.com/office/drawing/2014/main" id="{C0E38C5B-1ABE-4F30-B2F5-547D1682568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9220" name="Espace réservé du numéro de diapositive 3">
            <a:extLst>
              <a:ext uri="{FF2B5EF4-FFF2-40B4-BE49-F238E27FC236}">
                <a16:creationId xmlns:a16="http://schemas.microsoft.com/office/drawing/2014/main" id="{F2B96488-5D8A-4A53-8DA2-45EBAC8183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7019F2E4-4655-4B58-AE7B-C30130F8B343}" type="slidenum">
              <a:rPr lang="fr-FR" altLang="fr-FR"/>
              <a:pPr/>
              <a:t>5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>
            <a:extLst>
              <a:ext uri="{FF2B5EF4-FFF2-40B4-BE49-F238E27FC236}">
                <a16:creationId xmlns:a16="http://schemas.microsoft.com/office/drawing/2014/main" id="{8B990FA7-E8F9-42A5-B3F0-CBE1FEBE6D1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4175" y="685800"/>
            <a:ext cx="60896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>
            <a:extLst>
              <a:ext uri="{FF2B5EF4-FFF2-40B4-BE49-F238E27FC236}">
                <a16:creationId xmlns:a16="http://schemas.microsoft.com/office/drawing/2014/main" id="{C8A15F9E-5AB1-4640-948B-1FECD0745AB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12292" name="Espace réservé du numéro de diapositive 3">
            <a:extLst>
              <a:ext uri="{FF2B5EF4-FFF2-40B4-BE49-F238E27FC236}">
                <a16:creationId xmlns:a16="http://schemas.microsoft.com/office/drawing/2014/main" id="{CD951F2B-21C1-4382-8B6D-2B32F0F500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40A10FB-6B60-4589-B219-6A2146C0AC6B}" type="slidenum">
              <a:rPr lang="fr-FR" altLang="fr-FR"/>
              <a:pPr/>
              <a:t>7</a:t>
            </a:fld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7" y="1070147"/>
            <a:ext cx="5201841" cy="73841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2" y="1952098"/>
            <a:ext cx="4283869" cy="8803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1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22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34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458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57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68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80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917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0011EB1-4C4E-4AEC-8980-7BBC265C4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0429C-9A12-4C53-98C8-F86855806FA0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E93A8D9-5C3A-49CB-A29F-BF366AE9B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DB1BCB-1DC0-4169-A30D-0D6F9DF68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086C83-8CA8-431E-984D-5A6EC140584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75066998"/>
      </p:ext>
    </p:extLst>
  </p:cSld>
  <p:clrMapOvr>
    <a:masterClrMapping/>
  </p:clrMapOvr>
  <p:transition spd="slow" advClick="0" advTm="11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54B2EA5-5C94-4DA2-8D0A-E68155FC28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A2905B-4B2D-4EBF-8483-6F3D648EA719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75199F-4F45-4114-AE25-FF0505B8D5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984353F-2AD1-4806-97E8-C696C0E9A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3D27F7-4E16-4FCC-A399-CB8511F3DFB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67882425"/>
      </p:ext>
    </p:extLst>
  </p:cSld>
  <p:clrMapOvr>
    <a:masterClrMapping/>
  </p:clrMapOvr>
  <p:transition spd="slow" advClick="0" advTm="11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4" y="2213652"/>
            <a:ext cx="5201841" cy="684190"/>
          </a:xfrm>
        </p:spPr>
        <p:txBody>
          <a:bodyPr anchor="t"/>
          <a:lstStyle>
            <a:lvl1pPr algn="l">
              <a:defRPr sz="1844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4" y="1460086"/>
            <a:ext cx="5201841" cy="753566"/>
          </a:xfrm>
        </p:spPr>
        <p:txBody>
          <a:bodyPr anchor="b"/>
          <a:lstStyle>
            <a:lvl1pPr marL="0" indent="0">
              <a:buNone/>
              <a:defRPr sz="896">
                <a:solidFill>
                  <a:schemeClr val="tx1">
                    <a:tint val="75000"/>
                  </a:schemeClr>
                </a:solidFill>
              </a:defRPr>
            </a:lvl1pPr>
            <a:lvl2pPr marL="211468" indent="0">
              <a:buNone/>
              <a:defRPr sz="846">
                <a:solidFill>
                  <a:schemeClr val="tx1">
                    <a:tint val="75000"/>
                  </a:schemeClr>
                </a:solidFill>
              </a:defRPr>
            </a:lvl2pPr>
            <a:lvl3pPr marL="422936" indent="0">
              <a:buNone/>
              <a:defRPr sz="748">
                <a:solidFill>
                  <a:schemeClr val="tx1">
                    <a:tint val="75000"/>
                  </a:schemeClr>
                </a:solidFill>
              </a:defRPr>
            </a:lvl3pPr>
            <a:lvl4pPr marL="634404" indent="0">
              <a:buNone/>
              <a:defRPr sz="648">
                <a:solidFill>
                  <a:schemeClr val="tx1">
                    <a:tint val="75000"/>
                  </a:schemeClr>
                </a:solidFill>
              </a:defRPr>
            </a:lvl4pPr>
            <a:lvl5pPr marL="845873" indent="0">
              <a:buNone/>
              <a:defRPr sz="648">
                <a:solidFill>
                  <a:schemeClr val="tx1">
                    <a:tint val="75000"/>
                  </a:schemeClr>
                </a:solidFill>
              </a:defRPr>
            </a:lvl5pPr>
            <a:lvl6pPr marL="1057340" indent="0">
              <a:buNone/>
              <a:defRPr sz="648">
                <a:solidFill>
                  <a:schemeClr val="tx1">
                    <a:tint val="75000"/>
                  </a:schemeClr>
                </a:solidFill>
              </a:defRPr>
            </a:lvl6pPr>
            <a:lvl7pPr marL="1268809" indent="0">
              <a:buNone/>
              <a:defRPr sz="648">
                <a:solidFill>
                  <a:schemeClr val="tx1">
                    <a:tint val="75000"/>
                  </a:schemeClr>
                </a:solidFill>
              </a:defRPr>
            </a:lvl7pPr>
            <a:lvl8pPr marL="1480278" indent="0">
              <a:buNone/>
              <a:defRPr sz="648">
                <a:solidFill>
                  <a:schemeClr val="tx1">
                    <a:tint val="75000"/>
                  </a:schemeClr>
                </a:solidFill>
              </a:defRPr>
            </a:lvl8pPr>
            <a:lvl9pPr marL="1691745" indent="0">
              <a:buNone/>
              <a:defRPr sz="64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264312-E45A-4B96-B9F5-470722B91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8C710-0D4D-45AC-8BC8-310E091B3087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35094A-1F58-4EAF-8571-4D3BB5015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11B0ACE-2BB8-4007-9440-4F965EF95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2F68FC-EC21-44A2-9189-5EC9F15F695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39816224"/>
      </p:ext>
    </p:extLst>
  </p:cSld>
  <p:clrMapOvr>
    <a:masterClrMapping/>
  </p:clrMapOvr>
  <p:transition spd="slow" advClick="0" advTm="11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2" y="803805"/>
            <a:ext cx="2702917" cy="2273458"/>
          </a:xfrm>
        </p:spPr>
        <p:txBody>
          <a:bodyPr/>
          <a:lstStyle>
            <a:lvl1pPr>
              <a:defRPr sz="1296"/>
            </a:lvl1pPr>
            <a:lvl2pPr>
              <a:defRPr sz="1096"/>
            </a:lvl2pPr>
            <a:lvl3pPr>
              <a:defRPr sz="896"/>
            </a:lvl3pPr>
            <a:lvl4pPr>
              <a:defRPr sz="846"/>
            </a:lvl4pPr>
            <a:lvl5pPr>
              <a:defRPr sz="846"/>
            </a:lvl5pPr>
            <a:lvl6pPr>
              <a:defRPr sz="846"/>
            </a:lvl6pPr>
            <a:lvl7pPr>
              <a:defRPr sz="846"/>
            </a:lvl7pPr>
            <a:lvl8pPr>
              <a:defRPr sz="846"/>
            </a:lvl8pPr>
            <a:lvl9pPr>
              <a:defRPr sz="846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6" y="803805"/>
            <a:ext cx="2702917" cy="2273458"/>
          </a:xfrm>
        </p:spPr>
        <p:txBody>
          <a:bodyPr/>
          <a:lstStyle>
            <a:lvl1pPr>
              <a:defRPr sz="1296"/>
            </a:lvl1pPr>
            <a:lvl2pPr>
              <a:defRPr sz="1096"/>
            </a:lvl2pPr>
            <a:lvl3pPr>
              <a:defRPr sz="896"/>
            </a:lvl3pPr>
            <a:lvl4pPr>
              <a:defRPr sz="846"/>
            </a:lvl4pPr>
            <a:lvl5pPr>
              <a:defRPr sz="846"/>
            </a:lvl5pPr>
            <a:lvl6pPr>
              <a:defRPr sz="846"/>
            </a:lvl6pPr>
            <a:lvl7pPr>
              <a:defRPr sz="846"/>
            </a:lvl7pPr>
            <a:lvl8pPr>
              <a:defRPr sz="846"/>
            </a:lvl8pPr>
            <a:lvl9pPr>
              <a:defRPr sz="846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CF574BE0-2A38-497E-B509-8C7D75DBF9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A74F9-D648-4E3B-98E9-C777C17ED882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CD2359E4-6AAA-4396-9C86-20AF551DD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753291AC-A88B-4CFF-9E63-4C7FDDA3D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583DE3-8765-43AD-9EB5-D23797DAB02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20711751"/>
      </p:ext>
    </p:extLst>
  </p:cSld>
  <p:clrMapOvr>
    <a:masterClrMapping/>
  </p:clrMapOvr>
  <p:transition spd="slow" advClick="0" advTm="11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1110"/>
            <a:ext cx="2703980" cy="321362"/>
          </a:xfrm>
        </p:spPr>
        <p:txBody>
          <a:bodyPr anchor="b"/>
          <a:lstStyle>
            <a:lvl1pPr marL="0" indent="0">
              <a:buNone/>
              <a:defRPr sz="1096" b="1"/>
            </a:lvl1pPr>
            <a:lvl2pPr marL="211468" indent="0">
              <a:buNone/>
              <a:defRPr sz="896" b="1"/>
            </a:lvl2pPr>
            <a:lvl3pPr marL="422936" indent="0">
              <a:buNone/>
              <a:defRPr sz="846" b="1"/>
            </a:lvl3pPr>
            <a:lvl4pPr marL="634404" indent="0">
              <a:buNone/>
              <a:defRPr sz="748" b="1"/>
            </a:lvl4pPr>
            <a:lvl5pPr marL="845873" indent="0">
              <a:buNone/>
              <a:defRPr sz="748" b="1"/>
            </a:lvl5pPr>
            <a:lvl6pPr marL="1057340" indent="0">
              <a:buNone/>
              <a:defRPr sz="748" b="1"/>
            </a:lvl6pPr>
            <a:lvl7pPr marL="1268809" indent="0">
              <a:buNone/>
              <a:defRPr sz="748" b="1"/>
            </a:lvl7pPr>
            <a:lvl8pPr marL="1480278" indent="0">
              <a:buNone/>
              <a:defRPr sz="748" b="1"/>
            </a:lvl8pPr>
            <a:lvl9pPr marL="1691745" indent="0">
              <a:buNone/>
              <a:defRPr sz="748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2472"/>
            <a:ext cx="2703980" cy="1984790"/>
          </a:xfrm>
        </p:spPr>
        <p:txBody>
          <a:bodyPr/>
          <a:lstStyle>
            <a:lvl1pPr>
              <a:defRPr sz="1096"/>
            </a:lvl1pPr>
            <a:lvl2pPr>
              <a:defRPr sz="896"/>
            </a:lvl2pPr>
            <a:lvl3pPr>
              <a:defRPr sz="846"/>
            </a:lvl3pPr>
            <a:lvl4pPr>
              <a:defRPr sz="748"/>
            </a:lvl4pPr>
            <a:lvl5pPr>
              <a:defRPr sz="748"/>
            </a:lvl5pPr>
            <a:lvl6pPr>
              <a:defRPr sz="748"/>
            </a:lvl6pPr>
            <a:lvl7pPr>
              <a:defRPr sz="748"/>
            </a:lvl7pPr>
            <a:lvl8pPr>
              <a:defRPr sz="748"/>
            </a:lvl8pPr>
            <a:lvl9pPr>
              <a:defRPr sz="74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1" y="771110"/>
            <a:ext cx="2705042" cy="321362"/>
          </a:xfrm>
        </p:spPr>
        <p:txBody>
          <a:bodyPr anchor="b"/>
          <a:lstStyle>
            <a:lvl1pPr marL="0" indent="0">
              <a:buNone/>
              <a:defRPr sz="1096" b="1"/>
            </a:lvl1pPr>
            <a:lvl2pPr marL="211468" indent="0">
              <a:buNone/>
              <a:defRPr sz="896" b="1"/>
            </a:lvl2pPr>
            <a:lvl3pPr marL="422936" indent="0">
              <a:buNone/>
              <a:defRPr sz="846" b="1"/>
            </a:lvl3pPr>
            <a:lvl4pPr marL="634404" indent="0">
              <a:buNone/>
              <a:defRPr sz="748" b="1"/>
            </a:lvl4pPr>
            <a:lvl5pPr marL="845873" indent="0">
              <a:buNone/>
              <a:defRPr sz="748" b="1"/>
            </a:lvl5pPr>
            <a:lvl6pPr marL="1057340" indent="0">
              <a:buNone/>
              <a:defRPr sz="748" b="1"/>
            </a:lvl6pPr>
            <a:lvl7pPr marL="1268809" indent="0">
              <a:buNone/>
              <a:defRPr sz="748" b="1"/>
            </a:lvl7pPr>
            <a:lvl8pPr marL="1480278" indent="0">
              <a:buNone/>
              <a:defRPr sz="748" b="1"/>
            </a:lvl8pPr>
            <a:lvl9pPr marL="1691745" indent="0">
              <a:buNone/>
              <a:defRPr sz="748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1" y="1092472"/>
            <a:ext cx="2705042" cy="1984790"/>
          </a:xfrm>
        </p:spPr>
        <p:txBody>
          <a:bodyPr/>
          <a:lstStyle>
            <a:lvl1pPr>
              <a:defRPr sz="1096"/>
            </a:lvl1pPr>
            <a:lvl2pPr>
              <a:defRPr sz="896"/>
            </a:lvl2pPr>
            <a:lvl3pPr>
              <a:defRPr sz="846"/>
            </a:lvl3pPr>
            <a:lvl4pPr>
              <a:defRPr sz="748"/>
            </a:lvl4pPr>
            <a:lvl5pPr>
              <a:defRPr sz="748"/>
            </a:lvl5pPr>
            <a:lvl6pPr>
              <a:defRPr sz="748"/>
            </a:lvl6pPr>
            <a:lvl7pPr>
              <a:defRPr sz="748"/>
            </a:lvl7pPr>
            <a:lvl8pPr>
              <a:defRPr sz="748"/>
            </a:lvl8pPr>
            <a:lvl9pPr>
              <a:defRPr sz="74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5EEA302D-2B38-4E03-8FBA-7D3A7EB658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2B461-9E61-465A-92B5-18C3BAF871B7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A98F5061-D1AD-4CEC-B8D8-F2C5B5314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E9435581-F082-453A-9E94-E9BA0B5C2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CDF1D4-6E0E-4EF1-B267-717D0B58E80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03815758"/>
      </p:ext>
    </p:extLst>
  </p:cSld>
  <p:clrMapOvr>
    <a:masterClrMapping/>
  </p:clrMapOvr>
  <p:transition spd="slow" advClick="0" advTm="11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09F7D66C-12F1-4B22-A8F3-6340EF413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0FE01-BAD6-4685-98F5-E5F3AB9F7673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D3935A73-6506-4B07-93D7-E245C9BA4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8710A497-28B2-4ABE-9BDA-714590223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46AA90-AD49-4BFD-BDD4-BA2F9347F46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05994469"/>
      </p:ext>
    </p:extLst>
  </p:cSld>
  <p:clrMapOvr>
    <a:masterClrMapping/>
  </p:clrMapOvr>
  <p:transition spd="slow" advClick="0" advTm="11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535F0C41-0E76-4BCD-BB28-79638C26A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90A4A-0297-4B05-B40E-1F6C520385B7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40ADDEE8-8A3D-4F84-9457-96FD955FB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2CCBE857-BABE-4025-B8C4-C68FB1056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70D39C-004D-4CCB-9702-55292DBA697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24140953"/>
      </p:ext>
    </p:extLst>
  </p:cSld>
  <p:clrMapOvr>
    <a:masterClrMapping/>
  </p:clrMapOvr>
  <p:transition spd="slow" advClick="0" advTm="11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2" y="137159"/>
            <a:ext cx="2013376" cy="583715"/>
          </a:xfrm>
        </p:spPr>
        <p:txBody>
          <a:bodyPr anchor="b"/>
          <a:lstStyle>
            <a:lvl1pPr algn="l">
              <a:defRPr sz="896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8" y="137159"/>
            <a:ext cx="3421145" cy="2940105"/>
          </a:xfrm>
        </p:spPr>
        <p:txBody>
          <a:bodyPr/>
          <a:lstStyle>
            <a:lvl1pPr>
              <a:defRPr sz="1444"/>
            </a:lvl1pPr>
            <a:lvl2pPr>
              <a:defRPr sz="1296"/>
            </a:lvl2pPr>
            <a:lvl3pPr>
              <a:defRPr sz="1096"/>
            </a:lvl3pPr>
            <a:lvl4pPr>
              <a:defRPr sz="896"/>
            </a:lvl4pPr>
            <a:lvl5pPr>
              <a:defRPr sz="896"/>
            </a:lvl5pPr>
            <a:lvl6pPr>
              <a:defRPr sz="896"/>
            </a:lvl6pPr>
            <a:lvl7pPr>
              <a:defRPr sz="896"/>
            </a:lvl7pPr>
            <a:lvl8pPr>
              <a:defRPr sz="896"/>
            </a:lvl8pPr>
            <a:lvl9pPr>
              <a:defRPr sz="896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2" y="720872"/>
            <a:ext cx="2013376" cy="2356390"/>
          </a:xfrm>
        </p:spPr>
        <p:txBody>
          <a:bodyPr/>
          <a:lstStyle>
            <a:lvl1pPr marL="0" indent="0">
              <a:buNone/>
              <a:defRPr sz="648"/>
            </a:lvl1pPr>
            <a:lvl2pPr marL="211468" indent="0">
              <a:buNone/>
              <a:defRPr sz="548"/>
            </a:lvl2pPr>
            <a:lvl3pPr marL="422936" indent="0">
              <a:buNone/>
              <a:defRPr sz="448"/>
            </a:lvl3pPr>
            <a:lvl4pPr marL="634404" indent="0">
              <a:buNone/>
              <a:defRPr sz="448"/>
            </a:lvl4pPr>
            <a:lvl5pPr marL="845873" indent="0">
              <a:buNone/>
              <a:defRPr sz="448"/>
            </a:lvl5pPr>
            <a:lvl6pPr marL="1057340" indent="0">
              <a:buNone/>
              <a:defRPr sz="448"/>
            </a:lvl6pPr>
            <a:lvl7pPr marL="1268809" indent="0">
              <a:buNone/>
              <a:defRPr sz="448"/>
            </a:lvl7pPr>
            <a:lvl8pPr marL="1480278" indent="0">
              <a:buNone/>
              <a:defRPr sz="448"/>
            </a:lvl8pPr>
            <a:lvl9pPr marL="1691745" indent="0">
              <a:buNone/>
              <a:defRPr sz="448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8CBD597F-6426-48AE-8B1A-609B443749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C472B-9DDC-4C07-98C7-F703BB87DBFD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9740C6B0-4CA6-4996-85AD-B44E433208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D7F18C00-B82C-4045-81DB-116B618C4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C68AF5-DF79-47FD-B77D-05D1075783D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01274243"/>
      </p:ext>
    </p:extLst>
  </p:cSld>
  <p:clrMapOvr>
    <a:masterClrMapping/>
  </p:clrMapOvr>
  <p:transition spd="slow" advClick="0" advTm="11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411415"/>
            <a:ext cx="3671888" cy="284681"/>
          </a:xfrm>
        </p:spPr>
        <p:txBody>
          <a:bodyPr anchor="b"/>
          <a:lstStyle>
            <a:lvl1pPr algn="l">
              <a:defRPr sz="896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307808"/>
            <a:ext cx="3671888" cy="2066925"/>
          </a:xfrm>
        </p:spPr>
        <p:txBody>
          <a:bodyPr rtlCol="0">
            <a:normAutofit/>
          </a:bodyPr>
          <a:lstStyle>
            <a:lvl1pPr marL="0" indent="0">
              <a:buNone/>
              <a:defRPr sz="1444"/>
            </a:lvl1pPr>
            <a:lvl2pPr marL="211468" indent="0">
              <a:buNone/>
              <a:defRPr sz="1296"/>
            </a:lvl2pPr>
            <a:lvl3pPr marL="422936" indent="0">
              <a:buNone/>
              <a:defRPr sz="1096"/>
            </a:lvl3pPr>
            <a:lvl4pPr marL="634404" indent="0">
              <a:buNone/>
              <a:defRPr sz="896"/>
            </a:lvl4pPr>
            <a:lvl5pPr marL="845873" indent="0">
              <a:buNone/>
              <a:defRPr sz="896"/>
            </a:lvl5pPr>
            <a:lvl6pPr marL="1057340" indent="0">
              <a:buNone/>
              <a:defRPr sz="896"/>
            </a:lvl6pPr>
            <a:lvl7pPr marL="1268809" indent="0">
              <a:buNone/>
              <a:defRPr sz="896"/>
            </a:lvl7pPr>
            <a:lvl8pPr marL="1480278" indent="0">
              <a:buNone/>
              <a:defRPr sz="896"/>
            </a:lvl8pPr>
            <a:lvl9pPr marL="1691745" indent="0">
              <a:buNone/>
              <a:defRPr sz="896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696094"/>
            <a:ext cx="3671888" cy="404294"/>
          </a:xfrm>
        </p:spPr>
        <p:txBody>
          <a:bodyPr/>
          <a:lstStyle>
            <a:lvl1pPr marL="0" indent="0">
              <a:buNone/>
              <a:defRPr sz="648"/>
            </a:lvl1pPr>
            <a:lvl2pPr marL="211468" indent="0">
              <a:buNone/>
              <a:defRPr sz="548"/>
            </a:lvl2pPr>
            <a:lvl3pPr marL="422936" indent="0">
              <a:buNone/>
              <a:defRPr sz="448"/>
            </a:lvl3pPr>
            <a:lvl4pPr marL="634404" indent="0">
              <a:buNone/>
              <a:defRPr sz="448"/>
            </a:lvl4pPr>
            <a:lvl5pPr marL="845873" indent="0">
              <a:buNone/>
              <a:defRPr sz="448"/>
            </a:lvl5pPr>
            <a:lvl6pPr marL="1057340" indent="0">
              <a:buNone/>
              <a:defRPr sz="448"/>
            </a:lvl6pPr>
            <a:lvl7pPr marL="1268809" indent="0">
              <a:buNone/>
              <a:defRPr sz="448"/>
            </a:lvl7pPr>
            <a:lvl8pPr marL="1480278" indent="0">
              <a:buNone/>
              <a:defRPr sz="448"/>
            </a:lvl8pPr>
            <a:lvl9pPr marL="1691745" indent="0">
              <a:buNone/>
              <a:defRPr sz="448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A93560CB-1649-4471-ADAD-EB1CC3CC3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A24D9-FC55-4B59-BE60-1FEBBC82F21D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9914ACF0-D74B-4DDA-870F-28AF037AD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26691546-3CFA-416C-B69D-2E79540B97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944856-0D3A-43BC-B845-43BFB9E3724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10052581"/>
      </p:ext>
    </p:extLst>
  </p:cSld>
  <p:clrMapOvr>
    <a:masterClrMapping/>
  </p:clrMapOvr>
  <p:transition spd="slow" advClick="0" advTm="11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44901E7-E284-4FFD-B9B5-65BE9F2E5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18E60-51DC-4C24-80D7-7C8E63E24B85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D9F0EDC-7BB3-45D0-85BB-39822B084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863CEC-2183-4F30-A302-7F9921218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E81AC2-9552-412C-8EAB-3CBA2EB7CF7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907064"/>
      </p:ext>
    </p:extLst>
  </p:cSld>
  <p:clrMapOvr>
    <a:masterClrMapping/>
  </p:clrMapOvr>
  <p:transition spd="slow" advClick="0" advTm="11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37955"/>
            <a:ext cx="1376958" cy="293930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2" y="137955"/>
            <a:ext cx="4028877" cy="293930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2A226B7-2B0F-4FFC-8ABF-4060F002A1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F6377-8E2D-4888-BCEC-B21E259FE0B1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C724066-8F9C-4546-98C6-9448EF89EA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E9EDDB-A5FC-499E-B97E-C2BA96586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A8A605-6AFD-4DA1-92B9-4A60313E0EB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5350900"/>
      </p:ext>
    </p:extLst>
  </p:cSld>
  <p:clrMapOvr>
    <a:masterClrMapping/>
  </p:clrMapOvr>
  <p:transition spd="slow" advClick="0" advTm="11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25D70F3F-6B05-4F0E-A929-AD09FA28F04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05991" y="137795"/>
            <a:ext cx="5507832" cy="57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ECF83E40-B63E-40AB-9AFA-5B7120E69C9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5991" y="803804"/>
            <a:ext cx="5507832" cy="2273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C6C389C-A0A8-4D9D-8558-D240131231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5992" y="3192253"/>
            <a:ext cx="1427957" cy="183727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l" defTabSz="422936" eaLnBrk="1" fontAlgn="auto" hangingPunct="1">
              <a:spcBef>
                <a:spcPts val="0"/>
              </a:spcBef>
              <a:spcAft>
                <a:spcPts val="0"/>
              </a:spcAft>
              <a:defRPr sz="548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AAF61A1-FD4E-49E8-B936-D2511DD0FE07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AF664E-BA70-4F20-B518-D1F54A2DFF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90936" y="3192253"/>
            <a:ext cx="1937941" cy="183727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ctr" defTabSz="422936" eaLnBrk="1" fontAlgn="auto" hangingPunct="1">
              <a:spcBef>
                <a:spcPts val="0"/>
              </a:spcBef>
              <a:spcAft>
                <a:spcPts val="0"/>
              </a:spcAft>
              <a:defRPr sz="548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22CA5E3-044F-4E88-80D3-66A4A71E48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85866" y="3192253"/>
            <a:ext cx="1427957" cy="183727"/>
          </a:xfrm>
          <a:prstGeom prst="rect">
            <a:avLst/>
          </a:prstGeom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548">
                <a:solidFill>
                  <a:srgbClr val="898989"/>
                </a:solidFill>
              </a:defRPr>
            </a:lvl1pPr>
          </a:lstStyle>
          <a:p>
            <a:fld id="{8ECC3059-4055-4BD9-BDDF-4F59BBAC083B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1000">
    <p:fade/>
  </p:transition>
  <p:txStyles>
    <p:titleStyle>
      <a:lvl1pPr algn="ctr" defTabSz="422338" rtl="0" eaLnBrk="0" fontAlgn="base" hangingPunct="0">
        <a:spcBef>
          <a:spcPct val="0"/>
        </a:spcBef>
        <a:spcAft>
          <a:spcPct val="0"/>
        </a:spcAft>
        <a:defRPr sz="2042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22338" rtl="0" eaLnBrk="0" fontAlgn="base" hangingPunct="0">
        <a:spcBef>
          <a:spcPct val="0"/>
        </a:spcBef>
        <a:spcAft>
          <a:spcPct val="0"/>
        </a:spcAft>
        <a:defRPr sz="2042">
          <a:solidFill>
            <a:schemeClr val="tx1"/>
          </a:solidFill>
          <a:latin typeface="Calibri" pitchFamily="34" charset="0"/>
        </a:defRPr>
      </a:lvl2pPr>
      <a:lvl3pPr algn="ctr" defTabSz="422338" rtl="0" eaLnBrk="0" fontAlgn="base" hangingPunct="0">
        <a:spcBef>
          <a:spcPct val="0"/>
        </a:spcBef>
        <a:spcAft>
          <a:spcPct val="0"/>
        </a:spcAft>
        <a:defRPr sz="2042">
          <a:solidFill>
            <a:schemeClr val="tx1"/>
          </a:solidFill>
          <a:latin typeface="Calibri" pitchFamily="34" charset="0"/>
        </a:defRPr>
      </a:lvl3pPr>
      <a:lvl4pPr algn="ctr" defTabSz="422338" rtl="0" eaLnBrk="0" fontAlgn="base" hangingPunct="0">
        <a:spcBef>
          <a:spcPct val="0"/>
        </a:spcBef>
        <a:spcAft>
          <a:spcPct val="0"/>
        </a:spcAft>
        <a:defRPr sz="2042">
          <a:solidFill>
            <a:schemeClr val="tx1"/>
          </a:solidFill>
          <a:latin typeface="Calibri" pitchFamily="34" charset="0"/>
        </a:defRPr>
      </a:lvl4pPr>
      <a:lvl5pPr algn="ctr" defTabSz="422338" rtl="0" eaLnBrk="0" fontAlgn="base" hangingPunct="0">
        <a:spcBef>
          <a:spcPct val="0"/>
        </a:spcBef>
        <a:spcAft>
          <a:spcPct val="0"/>
        </a:spcAft>
        <a:defRPr sz="2042">
          <a:solidFill>
            <a:schemeClr val="tx1"/>
          </a:solidFill>
          <a:latin typeface="Calibri" pitchFamily="34" charset="0"/>
        </a:defRPr>
      </a:lvl5pPr>
      <a:lvl6pPr marL="149194" algn="ctr" defTabSz="422718" rtl="0" fontAlgn="base">
        <a:spcBef>
          <a:spcPct val="0"/>
        </a:spcBef>
        <a:spcAft>
          <a:spcPct val="0"/>
        </a:spcAft>
        <a:defRPr sz="2042">
          <a:solidFill>
            <a:schemeClr val="tx1"/>
          </a:solidFill>
          <a:latin typeface="Calibri" pitchFamily="34" charset="0"/>
        </a:defRPr>
      </a:lvl6pPr>
      <a:lvl7pPr marL="298389" algn="ctr" defTabSz="422718" rtl="0" fontAlgn="base">
        <a:spcBef>
          <a:spcPct val="0"/>
        </a:spcBef>
        <a:spcAft>
          <a:spcPct val="0"/>
        </a:spcAft>
        <a:defRPr sz="2042">
          <a:solidFill>
            <a:schemeClr val="tx1"/>
          </a:solidFill>
          <a:latin typeface="Calibri" pitchFamily="34" charset="0"/>
        </a:defRPr>
      </a:lvl7pPr>
      <a:lvl8pPr marL="447583" algn="ctr" defTabSz="422718" rtl="0" fontAlgn="base">
        <a:spcBef>
          <a:spcPct val="0"/>
        </a:spcBef>
        <a:spcAft>
          <a:spcPct val="0"/>
        </a:spcAft>
        <a:defRPr sz="2042">
          <a:solidFill>
            <a:schemeClr val="tx1"/>
          </a:solidFill>
          <a:latin typeface="Calibri" pitchFamily="34" charset="0"/>
        </a:defRPr>
      </a:lvl8pPr>
      <a:lvl9pPr marL="596778" algn="ctr" defTabSz="422718" rtl="0" fontAlgn="base">
        <a:spcBef>
          <a:spcPct val="0"/>
        </a:spcBef>
        <a:spcAft>
          <a:spcPct val="0"/>
        </a:spcAft>
        <a:defRPr sz="2042">
          <a:solidFill>
            <a:schemeClr val="tx1"/>
          </a:solidFill>
          <a:latin typeface="Calibri" pitchFamily="34" charset="0"/>
        </a:defRPr>
      </a:lvl9pPr>
    </p:titleStyle>
    <p:bodyStyle>
      <a:lvl1pPr marL="158179" indent="-158179" algn="l" defTabSz="422338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444" kern="1200">
          <a:solidFill>
            <a:schemeClr val="tx1"/>
          </a:solidFill>
          <a:latin typeface="+mn-lt"/>
          <a:ea typeface="+mn-ea"/>
          <a:cs typeface="+mn-cs"/>
        </a:defRPr>
      </a:lvl1pPr>
      <a:lvl2pPr marL="343248" indent="-132080" algn="l" defTabSz="422338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96" kern="1200">
          <a:solidFill>
            <a:schemeClr val="tx1"/>
          </a:solidFill>
          <a:latin typeface="+mn-lt"/>
          <a:ea typeface="+mn-ea"/>
          <a:cs typeface="+mn-cs"/>
        </a:defRPr>
      </a:lvl2pPr>
      <a:lvl3pPr marL="528318" indent="-105189" algn="l" defTabSz="422338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096" kern="1200">
          <a:solidFill>
            <a:schemeClr val="tx1"/>
          </a:solidFill>
          <a:latin typeface="+mn-lt"/>
          <a:ea typeface="+mn-ea"/>
          <a:cs typeface="+mn-cs"/>
        </a:defRPr>
      </a:lvl3pPr>
      <a:lvl4pPr marL="739488" indent="-105189" algn="l" defTabSz="422338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950656" indent="-105189" algn="l" defTabSz="422338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163075" indent="-105734" algn="l" defTabSz="422936" rtl="0" eaLnBrk="1" latinLnBrk="0" hangingPunct="1">
        <a:spcBef>
          <a:spcPct val="20000"/>
        </a:spcBef>
        <a:buFont typeface="Arial" pitchFamily="34" charset="0"/>
        <a:buChar char="•"/>
        <a:defRPr sz="896" kern="1200">
          <a:solidFill>
            <a:schemeClr val="tx1"/>
          </a:solidFill>
          <a:latin typeface="+mn-lt"/>
          <a:ea typeface="+mn-ea"/>
          <a:cs typeface="+mn-cs"/>
        </a:defRPr>
      </a:lvl6pPr>
      <a:lvl7pPr marL="1374543" indent="-105734" algn="l" defTabSz="422936" rtl="0" eaLnBrk="1" latinLnBrk="0" hangingPunct="1">
        <a:spcBef>
          <a:spcPct val="20000"/>
        </a:spcBef>
        <a:buFont typeface="Arial" pitchFamily="34" charset="0"/>
        <a:buChar char="•"/>
        <a:defRPr sz="896" kern="1200">
          <a:solidFill>
            <a:schemeClr val="tx1"/>
          </a:solidFill>
          <a:latin typeface="+mn-lt"/>
          <a:ea typeface="+mn-ea"/>
          <a:cs typeface="+mn-cs"/>
        </a:defRPr>
      </a:lvl7pPr>
      <a:lvl8pPr marL="1586012" indent="-105734" algn="l" defTabSz="422936" rtl="0" eaLnBrk="1" latinLnBrk="0" hangingPunct="1">
        <a:spcBef>
          <a:spcPct val="20000"/>
        </a:spcBef>
        <a:buFont typeface="Arial" pitchFamily="34" charset="0"/>
        <a:buChar char="•"/>
        <a:defRPr sz="896" kern="1200">
          <a:solidFill>
            <a:schemeClr val="tx1"/>
          </a:solidFill>
          <a:latin typeface="+mn-lt"/>
          <a:ea typeface="+mn-ea"/>
          <a:cs typeface="+mn-cs"/>
        </a:defRPr>
      </a:lvl8pPr>
      <a:lvl9pPr marL="1797480" indent="-105734" algn="l" defTabSz="422936" rtl="0" eaLnBrk="1" latinLnBrk="0" hangingPunct="1">
        <a:spcBef>
          <a:spcPct val="20000"/>
        </a:spcBef>
        <a:buFont typeface="Arial" pitchFamily="34" charset="0"/>
        <a:buChar char="•"/>
        <a:defRPr sz="8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22936" rtl="0" eaLnBrk="1" latinLnBrk="0" hangingPunct="1">
        <a:defRPr sz="846" kern="1200">
          <a:solidFill>
            <a:schemeClr val="tx1"/>
          </a:solidFill>
          <a:latin typeface="+mn-lt"/>
          <a:ea typeface="+mn-ea"/>
          <a:cs typeface="+mn-cs"/>
        </a:defRPr>
      </a:lvl1pPr>
      <a:lvl2pPr marL="211468" algn="l" defTabSz="422936" rtl="0" eaLnBrk="1" latinLnBrk="0" hangingPunct="1">
        <a:defRPr sz="846" kern="1200">
          <a:solidFill>
            <a:schemeClr val="tx1"/>
          </a:solidFill>
          <a:latin typeface="+mn-lt"/>
          <a:ea typeface="+mn-ea"/>
          <a:cs typeface="+mn-cs"/>
        </a:defRPr>
      </a:lvl2pPr>
      <a:lvl3pPr marL="422936" algn="l" defTabSz="422936" rtl="0" eaLnBrk="1" latinLnBrk="0" hangingPunct="1">
        <a:defRPr sz="846" kern="1200">
          <a:solidFill>
            <a:schemeClr val="tx1"/>
          </a:solidFill>
          <a:latin typeface="+mn-lt"/>
          <a:ea typeface="+mn-ea"/>
          <a:cs typeface="+mn-cs"/>
        </a:defRPr>
      </a:lvl3pPr>
      <a:lvl4pPr marL="634404" algn="l" defTabSz="422936" rtl="0" eaLnBrk="1" latinLnBrk="0" hangingPunct="1">
        <a:defRPr sz="846" kern="1200">
          <a:solidFill>
            <a:schemeClr val="tx1"/>
          </a:solidFill>
          <a:latin typeface="+mn-lt"/>
          <a:ea typeface="+mn-ea"/>
          <a:cs typeface="+mn-cs"/>
        </a:defRPr>
      </a:lvl4pPr>
      <a:lvl5pPr marL="845873" algn="l" defTabSz="422936" rtl="0" eaLnBrk="1" latinLnBrk="0" hangingPunct="1">
        <a:defRPr sz="846" kern="1200">
          <a:solidFill>
            <a:schemeClr val="tx1"/>
          </a:solidFill>
          <a:latin typeface="+mn-lt"/>
          <a:ea typeface="+mn-ea"/>
          <a:cs typeface="+mn-cs"/>
        </a:defRPr>
      </a:lvl5pPr>
      <a:lvl6pPr marL="1057340" algn="l" defTabSz="422936" rtl="0" eaLnBrk="1" latinLnBrk="0" hangingPunct="1">
        <a:defRPr sz="846" kern="1200">
          <a:solidFill>
            <a:schemeClr val="tx1"/>
          </a:solidFill>
          <a:latin typeface="+mn-lt"/>
          <a:ea typeface="+mn-ea"/>
          <a:cs typeface="+mn-cs"/>
        </a:defRPr>
      </a:lvl6pPr>
      <a:lvl7pPr marL="1268809" algn="l" defTabSz="422936" rtl="0" eaLnBrk="1" latinLnBrk="0" hangingPunct="1">
        <a:defRPr sz="846" kern="1200">
          <a:solidFill>
            <a:schemeClr val="tx1"/>
          </a:solidFill>
          <a:latin typeface="+mn-lt"/>
          <a:ea typeface="+mn-ea"/>
          <a:cs typeface="+mn-cs"/>
        </a:defRPr>
      </a:lvl7pPr>
      <a:lvl8pPr marL="1480278" algn="l" defTabSz="422936" rtl="0" eaLnBrk="1" latinLnBrk="0" hangingPunct="1">
        <a:defRPr sz="846" kern="1200">
          <a:solidFill>
            <a:schemeClr val="tx1"/>
          </a:solidFill>
          <a:latin typeface="+mn-lt"/>
          <a:ea typeface="+mn-ea"/>
          <a:cs typeface="+mn-cs"/>
        </a:defRPr>
      </a:lvl8pPr>
      <a:lvl9pPr marL="1691745" algn="l" defTabSz="422936" rtl="0" eaLnBrk="1" latinLnBrk="0" hangingPunct="1">
        <a:defRPr sz="84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g"/><Relationship Id="rId5" Type="http://schemas.openxmlformats.org/officeDocument/2006/relationships/image" Target="../media/image26.gif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>
            <a:extLst>
              <a:ext uri="{FF2B5EF4-FFF2-40B4-BE49-F238E27FC236}">
                <a16:creationId xmlns:a16="http://schemas.microsoft.com/office/drawing/2014/main" id="{177CC7BB-7DEA-46AF-8365-0481EBAAD3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54D9DE6-AB40-498A-86B8-D36D88246F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77" y="3051951"/>
            <a:ext cx="1703755" cy="398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996" dirty="0">
                <a:latin typeface="Brush738 BT" panose="03060802040406070304" pitchFamily="66" charset="2"/>
              </a:rPr>
              <a:t>Chanté par Marcel Amont (1959)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996" dirty="0">
                <a:latin typeface="Brush738 BT" panose="03060802040406070304" pitchFamily="66" charset="2"/>
              </a:rPr>
              <a:t>Diaporama © Apex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B38520D-35A8-4B2D-823B-C816236938AE}"/>
              </a:ext>
            </a:extLst>
          </p:cNvPr>
          <p:cNvSpPr/>
          <p:nvPr/>
        </p:nvSpPr>
        <p:spPr>
          <a:xfrm>
            <a:off x="907889" y="-50675"/>
            <a:ext cx="4304222" cy="1434741"/>
          </a:xfrm>
          <a:prstGeom prst="rect">
            <a:avLst/>
          </a:prstGeom>
          <a:noFill/>
        </p:spPr>
        <p:txBody>
          <a:bodyPr spcFirstLastPara="1" wrap="none">
            <a:prstTxWarp prst="textChevron">
              <a:avLst/>
            </a:prstTxWarp>
            <a:spAutoFit/>
          </a:bodyPr>
          <a:lstStyle/>
          <a:p>
            <a:pPr algn="ctr" eaLnBrk="1" hangingPunct="1">
              <a:defRPr/>
            </a:pPr>
            <a:r>
              <a:rPr lang="fr-FR" sz="2690" b="1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Arial" charset="0"/>
              </a:rPr>
              <a:t>Bleu</a:t>
            </a:r>
            <a:r>
              <a:rPr lang="fr-FR" sz="2690" b="1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Arial" charset="0"/>
              </a:rPr>
              <a:t>,</a:t>
            </a:r>
            <a:r>
              <a:rPr lang="fr-FR" sz="2690" b="1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Arial" charset="0"/>
              </a:rPr>
              <a:t> </a:t>
            </a:r>
            <a:r>
              <a:rPr lang="fr-FR" sz="2690" b="1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Arial" charset="0"/>
              </a:rPr>
              <a:t>blanc,</a:t>
            </a:r>
            <a:r>
              <a:rPr lang="fr-FR" sz="2690" b="1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Arial" charset="0"/>
              </a:rPr>
              <a:t> </a:t>
            </a:r>
            <a:r>
              <a:rPr lang="fr-FR" sz="2690" b="1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CC"/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Arial" charset="0"/>
              </a:rPr>
              <a:t>blond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500">
        <p:sndAc>
          <p:stSnd>
            <p:snd r:embed="rId2" name="Bleu blanc blond Marcel Amont.wav"/>
          </p:stSnd>
        </p:sndAc>
      </p:transition>
    </mc:Choice>
    <mc:Fallback xmlns="">
      <p:transition advClick="0" advTm="8500">
        <p:sndAc>
          <p:stSnd>
            <p:snd r:embed="rId4" name="Bleu blanc blond Marcel Amon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1">
            <a:extLst>
              <a:ext uri="{FF2B5EF4-FFF2-40B4-BE49-F238E27FC236}">
                <a16:creationId xmlns:a16="http://schemas.microsoft.com/office/drawing/2014/main" id="{54484397-649D-4D1F-BC65-4500D0BCB0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5E038BFA-0DBB-4B39-8C8F-E95023233C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82" y="3051951"/>
            <a:ext cx="1640546" cy="398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996" dirty="0">
                <a:latin typeface="Brush738 BT" panose="03060802040406070304" pitchFamily="66" charset="2"/>
              </a:rPr>
              <a:t>Chanté par Marcel Amont (1959)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996" dirty="0">
                <a:latin typeface="Brush738 BT" panose="03060802040406070304" pitchFamily="66" charset="2"/>
              </a:rPr>
              <a:t>Diaporama © Apex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21119F2-37CE-427A-85ED-B048C4157950}"/>
              </a:ext>
            </a:extLst>
          </p:cNvPr>
          <p:cNvSpPr/>
          <p:nvPr/>
        </p:nvSpPr>
        <p:spPr>
          <a:xfrm>
            <a:off x="907889" y="-50675"/>
            <a:ext cx="4304222" cy="1434741"/>
          </a:xfrm>
          <a:prstGeom prst="rect">
            <a:avLst/>
          </a:prstGeom>
          <a:noFill/>
        </p:spPr>
        <p:txBody>
          <a:bodyPr spcFirstLastPara="1" wrap="none">
            <a:prstTxWarp prst="textChevron">
              <a:avLst/>
            </a:prstTxWarp>
            <a:spAutoFit/>
          </a:bodyPr>
          <a:lstStyle/>
          <a:p>
            <a:pPr algn="ctr" eaLnBrk="1" hangingPunct="1">
              <a:defRPr/>
            </a:pPr>
            <a:r>
              <a:rPr lang="fr-FR" sz="2690" b="1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Arial" charset="0"/>
              </a:rPr>
              <a:t>Bleu</a:t>
            </a:r>
            <a:r>
              <a:rPr lang="fr-FR" sz="2690" b="1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Arial" charset="0"/>
              </a:rPr>
              <a:t>,</a:t>
            </a:r>
            <a:r>
              <a:rPr lang="fr-FR" sz="2690" b="1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Arial" charset="0"/>
              </a:rPr>
              <a:t> </a:t>
            </a:r>
            <a:r>
              <a:rPr lang="fr-FR" sz="2690" b="1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Arial" charset="0"/>
              </a:rPr>
              <a:t>blanc,</a:t>
            </a:r>
            <a:r>
              <a:rPr lang="fr-FR" sz="2690" b="1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Arial" charset="0"/>
              </a:rPr>
              <a:t> </a:t>
            </a:r>
            <a:r>
              <a:rPr lang="fr-FR" sz="2690" b="1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CC"/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Arial" charset="0"/>
              </a:rPr>
              <a:t>blond</a:t>
            </a:r>
          </a:p>
        </p:txBody>
      </p:sp>
      <p:pic>
        <p:nvPicPr>
          <p:cNvPr id="4098" name="Image 1">
            <a:extLst>
              <a:ext uri="{FF2B5EF4-FFF2-40B4-BE49-F238E27FC236}">
                <a16:creationId xmlns:a16="http://schemas.microsoft.com/office/drawing/2014/main" id="{1A4E9A6F-709B-4FD6-B951-FB3DD4CB37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AAE74F8-C31B-4B91-B0C1-C4AF6EE648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E0EF8A59-762A-4D6D-AFD4-4F98AD3BF3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2462B60E-310A-4EE9-9A48-E0E02BE98B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579329" cy="1003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Bleu, bleu, le ciel de Provence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Blanc, blanc, blanc, le goéland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Le bateau blanc qui danse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Blond, blond, le soleil de plomb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Et dans tes yeux mon rêve en bleu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Bleu, bleu.</a:t>
            </a:r>
          </a:p>
        </p:txBody>
      </p:sp>
    </p:spTree>
  </p:cSld>
  <p:clrMapOvr>
    <a:masterClrMapping/>
  </p:clrMapOvr>
  <p:transition spd="slow" advClick="0" advTm="1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E871EABC-9478-4F52-BF6B-97CF790B3B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09CAA02-3AB6-4C68-8EE4-C7A253D32D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579329" cy="1003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Bleu, bleu, le ciel de Provence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Blanc, blanc, blanc, le goéland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Le bateau blanc qui danse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Blond, blond, le soleil de plomb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Et dans tes yeux mon rêve en bleu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Bleu, bleu.</a:t>
            </a:r>
          </a:p>
        </p:txBody>
      </p:sp>
      <p:pic>
        <p:nvPicPr>
          <p:cNvPr id="5122" name="Image 1">
            <a:extLst>
              <a:ext uri="{FF2B5EF4-FFF2-40B4-BE49-F238E27FC236}">
                <a16:creationId xmlns:a16="http://schemas.microsoft.com/office/drawing/2014/main" id="{752C622F-21B5-40C9-9BBA-DB52CF1E80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33A42633-40A9-45AC-A3DC-561F8DD007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49E7C31D-1B26-4AC1-9AF5-8680A6D5E20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1D661B8-B925-4C89-B4D9-164B519AA7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32219" cy="613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>
                <a:solidFill>
                  <a:srgbClr val="FFFF00"/>
                </a:solidFill>
                <a:latin typeface="Andy" panose="03080602030302030203" pitchFamily="66" charset="0"/>
              </a:rPr>
              <a:t>Quand j'ai besoin de vacances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>
                <a:solidFill>
                  <a:srgbClr val="FFFF00"/>
                </a:solidFill>
                <a:latin typeface="Andy" panose="03080602030302030203" pitchFamily="66" charset="0"/>
              </a:rPr>
              <a:t>Je m'embarque dans tes yeux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>
                <a:solidFill>
                  <a:srgbClr val="FFFF00"/>
                </a:solidFill>
                <a:latin typeface="Andy" panose="03080602030302030203" pitchFamily="66" charset="0"/>
              </a:rPr>
              <a:t>Bleus, bleus, comme un ciel immense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>
                <a:solidFill>
                  <a:srgbClr val="FFFF00"/>
                </a:solidFill>
                <a:latin typeface="Andy" panose="03080602030302030203" pitchFamily="66" charset="0"/>
              </a:rPr>
              <a:t>Et nous partons tous les deux</a:t>
            </a:r>
          </a:p>
        </p:txBody>
      </p:sp>
    </p:spTree>
  </p:cSld>
  <p:clrMapOvr>
    <a:masterClrMapping/>
  </p:clrMapOvr>
  <p:transition spd="slow" advClick="0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66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33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3815515B-F221-4D81-AFBD-D4662CFD6F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C28F82C-086B-498C-AB1B-2A10254931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32219" cy="613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>
                <a:solidFill>
                  <a:srgbClr val="FFFF00"/>
                </a:solidFill>
                <a:latin typeface="Andy" panose="03080602030302030203" pitchFamily="66" charset="0"/>
              </a:rPr>
              <a:t>Quand j'ai besoin de vacances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>
                <a:solidFill>
                  <a:srgbClr val="FFFF00"/>
                </a:solidFill>
                <a:latin typeface="Andy" panose="03080602030302030203" pitchFamily="66" charset="0"/>
              </a:rPr>
              <a:t>Je m'embarque dans tes yeux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>
                <a:solidFill>
                  <a:srgbClr val="FFFF00"/>
                </a:solidFill>
                <a:latin typeface="Andy" panose="03080602030302030203" pitchFamily="66" charset="0"/>
              </a:rPr>
              <a:t>Bleus, bleus, comme un ciel immense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>
                <a:solidFill>
                  <a:srgbClr val="FFFF00"/>
                </a:solidFill>
                <a:latin typeface="Andy" panose="03080602030302030203" pitchFamily="66" charset="0"/>
              </a:rPr>
              <a:t>Et nous partons tous les deux</a:t>
            </a:r>
          </a:p>
        </p:txBody>
      </p:sp>
      <p:pic>
        <p:nvPicPr>
          <p:cNvPr id="7170" name="Image 1">
            <a:extLst>
              <a:ext uri="{FF2B5EF4-FFF2-40B4-BE49-F238E27FC236}">
                <a16:creationId xmlns:a16="http://schemas.microsoft.com/office/drawing/2014/main" id="{FA24FCDE-E0C8-40EF-A588-B050BEFB41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B3228DF2-89E4-47F9-8D3A-A3224AE8389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1C1CDB25-087E-45B5-8986-12713C9972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BC58C0D-987A-4561-B3E2-D50DFE5F9E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835770" cy="873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Bleu, bleu, le ciel de Provence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Blanc, blanc, blanc, le goéland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Le bateau blanc qui danse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Blond, blond, le soleil de plomb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Et dans tes yeux mon rêve en bleu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Bleu, bleu.</a:t>
            </a:r>
          </a:p>
        </p:txBody>
      </p:sp>
    </p:spTree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66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33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7CCA126D-B026-4A16-8AE2-54EB0B408B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1A0625F-F469-4987-B840-2DE2C5619D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833051" cy="873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Bleu, bleu, le ciel de Provence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Blanc, blanc, blanc, le goéland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Le bateau blanc qui danse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Blond, blond, le soleil de plomb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Et dans tes yeux mon rêve en bleu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Bleu, bleu.</a:t>
            </a:r>
          </a:p>
        </p:txBody>
      </p:sp>
      <p:pic>
        <p:nvPicPr>
          <p:cNvPr id="8194" name="Image 1">
            <a:extLst>
              <a:ext uri="{FF2B5EF4-FFF2-40B4-BE49-F238E27FC236}">
                <a16:creationId xmlns:a16="http://schemas.microsoft.com/office/drawing/2014/main" id="{962BCF0E-6DD5-4A8C-AD9F-48A53950D9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E49ED7E-3CD9-46F8-99ED-18402BEFE5A2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D1C731A2-264E-4795-A38E-B33C49FE9EB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C549A38-F7FF-4781-92D8-4064101F7C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706894" cy="613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Quand le vent claque la toile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De ton joli jupon blanc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Blanc, blanc, comme une voile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Je navigue éperdument</a:t>
            </a:r>
          </a:p>
        </p:txBody>
      </p:sp>
    </p:spTree>
  </p:cSld>
  <p:clrMapOvr>
    <a:masterClrMapping/>
  </p:clrMapOvr>
  <p:transition spd="slow" advClick="0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66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33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6BB3736F-D759-4A13-9878-5FBC4F4897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83FDB2A-D1B3-46A5-8056-BFD07C03AC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32219" cy="613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Quand le vent claque la toile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De ton joli jupon blanc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Blanc, blanc, comme une voile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Je navigue éperdument</a:t>
            </a:r>
          </a:p>
        </p:txBody>
      </p:sp>
      <p:pic>
        <p:nvPicPr>
          <p:cNvPr id="10242" name="Image 1">
            <a:extLst>
              <a:ext uri="{FF2B5EF4-FFF2-40B4-BE49-F238E27FC236}">
                <a16:creationId xmlns:a16="http://schemas.microsoft.com/office/drawing/2014/main" id="{D9518B57-A7DA-4DE5-AD92-D13F071D40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0E8D10A-901B-42D7-9082-28ADD6C985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12555574-43E4-4A40-A544-026E329A1A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E2DE662-7E8C-4E8D-ACB7-13A1FFDCD8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979786" cy="873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Bleu, bleu, le ciel de Provence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Blanc, blanc, blanc, le goéland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Le bateau blanc qui danse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Blond, blond, le soleil de plomb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Et dans tes yeux mon rêve en bleu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Bleu, bleu.</a:t>
            </a:r>
          </a:p>
        </p:txBody>
      </p:sp>
    </p:spTree>
  </p:cSld>
  <p:clrMapOvr>
    <a:masterClrMapping/>
  </p:clrMapOvr>
  <p:transition spd="slow" advClick="0" advTm="19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F890F94A-9676-4081-A79F-947E37B34D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40DAE12-8F52-4188-A87D-6C3FAD5E4D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979786" cy="873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>
                <a:solidFill>
                  <a:srgbClr val="FFFF00"/>
                </a:solidFill>
                <a:latin typeface="Andy" panose="03080602030302030203" pitchFamily="66" charset="0"/>
              </a:rPr>
              <a:t>Bleu, bleu, le ciel de Provence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>
                <a:solidFill>
                  <a:srgbClr val="FFFF00"/>
                </a:solidFill>
                <a:latin typeface="Andy" panose="03080602030302030203" pitchFamily="66" charset="0"/>
              </a:rPr>
              <a:t>Blanc, blanc, blanc, le goéland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>
                <a:solidFill>
                  <a:srgbClr val="FFFF00"/>
                </a:solidFill>
                <a:latin typeface="Andy" panose="03080602030302030203" pitchFamily="66" charset="0"/>
              </a:rPr>
              <a:t>Le bateau blanc qui danse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>
                <a:solidFill>
                  <a:srgbClr val="FFFF00"/>
                </a:solidFill>
                <a:latin typeface="Andy" panose="03080602030302030203" pitchFamily="66" charset="0"/>
              </a:rPr>
              <a:t>Blond, blond, le soleil de plomb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>
                <a:solidFill>
                  <a:srgbClr val="FFFF00"/>
                </a:solidFill>
                <a:latin typeface="Andy" panose="03080602030302030203" pitchFamily="66" charset="0"/>
              </a:rPr>
              <a:t>Et dans tes yeux mon rêve en bleu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>
                <a:solidFill>
                  <a:srgbClr val="FFFF00"/>
                </a:solidFill>
                <a:latin typeface="Andy" panose="03080602030302030203" pitchFamily="66" charset="0"/>
              </a:rPr>
              <a:t>Bleu, bleu.</a:t>
            </a:r>
          </a:p>
        </p:txBody>
      </p:sp>
      <p:pic>
        <p:nvPicPr>
          <p:cNvPr id="11266" name="Image 1">
            <a:extLst>
              <a:ext uri="{FF2B5EF4-FFF2-40B4-BE49-F238E27FC236}">
                <a16:creationId xmlns:a16="http://schemas.microsoft.com/office/drawing/2014/main" id="{8FF75947-E4B8-45D5-ACBB-45FDF27DAE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47CF2092-C47E-4504-B1C4-B4A0D52094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04EF8BF2-D015-43E9-A4F7-8CA2C6681BE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C65F230-C56D-4EEF-920B-F275B86DA4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23580" cy="613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>
                <a:solidFill>
                  <a:srgbClr val="FFFF00"/>
                </a:solidFill>
                <a:latin typeface="Andy" panose="03080602030302030203" pitchFamily="66" charset="0"/>
              </a:rPr>
              <a:t>Tes cheveux d'un blond de rêve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>
                <a:solidFill>
                  <a:srgbClr val="FFFF00"/>
                </a:solidFill>
                <a:latin typeface="Andy" panose="03080602030302030203" pitchFamily="66" charset="0"/>
              </a:rPr>
              <a:t>Déferlent en flots légers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>
                <a:solidFill>
                  <a:srgbClr val="FFFF00"/>
                </a:solidFill>
                <a:latin typeface="Andy" panose="03080602030302030203" pitchFamily="66" charset="0"/>
              </a:rPr>
              <a:t>Blonds, blonds, sur une grève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>
                <a:solidFill>
                  <a:srgbClr val="FFFF00"/>
                </a:solidFill>
                <a:latin typeface="Andy" panose="03080602030302030203" pitchFamily="66" charset="0"/>
              </a:rPr>
              <a:t>Où je voudrais naufrager</a:t>
            </a:r>
          </a:p>
        </p:txBody>
      </p:sp>
    </p:spTree>
  </p:cSld>
  <p:clrMapOvr>
    <a:masterClrMapping/>
  </p:clrMapOvr>
  <p:transition spd="slow" advClick="0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9BAA024A-36CF-42C3-8DDA-A053C82258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D581E3D3-CC3E-4E1E-ACB9-E176D77752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826510" cy="613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>
                <a:solidFill>
                  <a:srgbClr val="FFFF00"/>
                </a:solidFill>
                <a:latin typeface="Andy" panose="03080602030302030203" pitchFamily="66" charset="0"/>
              </a:rPr>
              <a:t>Tes cheveux d'un blond de rêve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>
                <a:solidFill>
                  <a:srgbClr val="FFFF00"/>
                </a:solidFill>
                <a:latin typeface="Andy" panose="03080602030302030203" pitchFamily="66" charset="0"/>
              </a:rPr>
              <a:t>Déferlent en flots légers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>
                <a:solidFill>
                  <a:srgbClr val="FFFF00"/>
                </a:solidFill>
                <a:latin typeface="Andy" panose="03080602030302030203" pitchFamily="66" charset="0"/>
              </a:rPr>
              <a:t>Blonds, blonds, sur une grève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>
                <a:solidFill>
                  <a:srgbClr val="FFFF00"/>
                </a:solidFill>
                <a:latin typeface="Andy" panose="03080602030302030203" pitchFamily="66" charset="0"/>
              </a:rPr>
              <a:t>Où je voudrais naufrager</a:t>
            </a:r>
          </a:p>
        </p:txBody>
      </p:sp>
      <p:pic>
        <p:nvPicPr>
          <p:cNvPr id="13314" name="Image 1">
            <a:extLst>
              <a:ext uri="{FF2B5EF4-FFF2-40B4-BE49-F238E27FC236}">
                <a16:creationId xmlns:a16="http://schemas.microsoft.com/office/drawing/2014/main" id="{E0285822-8290-4D08-8D03-0BA58D7691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D1BE5552-3C4E-4260-96AC-14C5C8CEC7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D14D3CF9-5465-4AA5-9B82-8AF3973F2A8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A0163C24-10BA-44DC-8F6F-E8A70BC1C8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058822" cy="873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Bleu, bleu, le ciel de Provence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Blanc, blanc, blanc, le goéland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Le bateau blanc qui danse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Blond, blond, le soleil de plomb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Et dans tes yeux mon rêve en bleu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Bleu, bleu.</a:t>
            </a:r>
          </a:p>
        </p:txBody>
      </p:sp>
    </p:spTree>
  </p:cSld>
  <p:clrMapOvr>
    <a:masterClrMapping/>
  </p:clrMapOvr>
  <p:transition spd="slow" advClick="0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9E263424-F2B1-4664-951E-718C1292E1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432C036-83E2-44C8-BC1B-5CBFF7F30E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058822" cy="873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Bleu, bleu, le ciel de Provence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Blanc, blanc, blanc, le goéland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Le bateau blanc qui danse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Blond, blond, le soleil de plomb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Et dans tes yeux mon rêve en bleu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46" dirty="0">
                <a:solidFill>
                  <a:srgbClr val="FFFF00"/>
                </a:solidFill>
                <a:latin typeface="Andy" panose="03080602030302030203" pitchFamily="66" charset="0"/>
              </a:rPr>
              <a:t>Bleu, bleu.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A86628ED-7CEA-4F6F-A5F4-05C545D77E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B5D99EE-918F-4A75-B77F-5ECA209A9CE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82FC1DDC-1403-4D82-B696-6CE9E8C5F7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1" name="Image 3">
            <a:extLst>
              <a:ext uri="{FF2B5EF4-FFF2-40B4-BE49-F238E27FC236}">
                <a16:creationId xmlns:a16="http://schemas.microsoft.com/office/drawing/2014/main" id="{251A03A6-3B57-4904-98A7-79AF98AB5AF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3990E0B-490B-4EC7-B9E1-5B26E5655DEE}"/>
              </a:ext>
            </a:extLst>
          </p:cNvPr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176399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815</TotalTime>
  <Words>500</Words>
  <Application>Microsoft Office PowerPoint</Application>
  <PresentationFormat>Personnalisé</PresentationFormat>
  <Paragraphs>83</Paragraphs>
  <Slides>9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5" baseType="lpstr">
      <vt:lpstr>Algerian</vt:lpstr>
      <vt:lpstr>Calibri</vt:lpstr>
      <vt:lpstr>Arial</vt:lpstr>
      <vt:lpstr>Andy</vt:lpstr>
      <vt:lpstr>Brush738 BT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apex1</cp:lastModifiedBy>
  <cp:revision>68</cp:revision>
  <dcterms:created xsi:type="dcterms:W3CDTF">2013-03-26T08:13:36Z</dcterms:created>
  <dcterms:modified xsi:type="dcterms:W3CDTF">2024-08-30T06:35:25Z</dcterms:modified>
</cp:coreProperties>
</file>