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86" r:id="rId3"/>
    <p:sldId id="283" r:id="rId4"/>
    <p:sldId id="282" r:id="rId5"/>
    <p:sldId id="281" r:id="rId6"/>
    <p:sldId id="277" r:id="rId7"/>
    <p:sldId id="278" r:id="rId8"/>
    <p:sldId id="280" r:id="rId9"/>
    <p:sldId id="279" r:id="rId10"/>
    <p:sldId id="276" r:id="rId11"/>
    <p:sldId id="275" r:id="rId12"/>
    <p:sldId id="274" r:id="rId13"/>
    <p:sldId id="272" r:id="rId14"/>
    <p:sldId id="271" r:id="rId15"/>
    <p:sldId id="270" r:id="rId16"/>
    <p:sldId id="269" r:id="rId17"/>
    <p:sldId id="268" r:id="rId18"/>
    <p:sldId id="267" r:id="rId19"/>
    <p:sldId id="266" r:id="rId20"/>
    <p:sldId id="265" r:id="rId21"/>
    <p:sldId id="264" r:id="rId22"/>
    <p:sldId id="263" r:id="rId23"/>
    <p:sldId id="262" r:id="rId24"/>
    <p:sldId id="261" r:id="rId25"/>
    <p:sldId id="260" r:id="rId26"/>
    <p:sldId id="258" r:id="rId27"/>
    <p:sldId id="257" r:id="rId28"/>
    <p:sldId id="284" r:id="rId29"/>
    <p:sldId id="288"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4B21D-CB5B-6374-9668-43A45DDADDE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A0DADF-2B8D-9E7E-C837-AE9DBDC9E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0C384C-8A75-60F8-B7CF-EBAF7734EAC3}"/>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5" name="Espace réservé du pied de page 4">
            <a:extLst>
              <a:ext uri="{FF2B5EF4-FFF2-40B4-BE49-F238E27FC236}">
                <a16:creationId xmlns:a16="http://schemas.microsoft.com/office/drawing/2014/main" id="{297D8439-A488-74EA-AD18-E7B85AD09F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AB95C4-7002-A48C-A039-B16F275EEEA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70421258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0F0E4-4B09-5A40-F2CE-96A2516077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137FB9-90F4-D160-60E1-45E514EE4C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FA5EBD-6146-E7D5-D4A4-D890CC0C00C9}"/>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5" name="Espace réservé du pied de page 4">
            <a:extLst>
              <a:ext uri="{FF2B5EF4-FFF2-40B4-BE49-F238E27FC236}">
                <a16:creationId xmlns:a16="http://schemas.microsoft.com/office/drawing/2014/main" id="{7D4317AB-ADB4-4727-917A-D4A0061D88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3C0E2-C996-3BB1-6307-EEDF8CB1972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15909499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85EC1D-682F-1C29-8029-C9D2A6F13C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DFEE0-7EDF-908D-9B9A-6A2EB404172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53CFBF-5505-A743-1C64-307BE63533F2}"/>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5" name="Espace réservé du pied de page 4">
            <a:extLst>
              <a:ext uri="{FF2B5EF4-FFF2-40B4-BE49-F238E27FC236}">
                <a16:creationId xmlns:a16="http://schemas.microsoft.com/office/drawing/2014/main" id="{2F705701-ED8E-EE53-3699-7578C83564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8FC68-6DF7-C1A1-346F-27B9040C20B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024083102"/>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0224BB-C540-36EB-0CB1-D9A7E81E42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3FC136-A26E-B512-5A4C-41A97D039D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9BE3BC-C495-E8FB-1CC4-9F5975C9306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1D66FB-D79A-BAD4-7564-FBDF07C37356}"/>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6" name="Espace réservé du pied de page 5">
            <a:extLst>
              <a:ext uri="{FF2B5EF4-FFF2-40B4-BE49-F238E27FC236}">
                <a16:creationId xmlns:a16="http://schemas.microsoft.com/office/drawing/2014/main" id="{1AC61004-755A-7C6E-8C08-CC0CC3E781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9BEFB-DA53-3B35-0CBA-09B4C14A8E3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23275731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84324-0BA5-7866-66EF-B8969478BB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03D4B11-7215-EAEC-BA36-060D42F6AD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16220C-904C-8E32-4916-000D63AAE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4AE94B-2E61-0F8D-F017-CCA0B5FD5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E611D-41F3-7DBD-9B04-867E1F43EC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7FDE66-93DA-81D8-E38F-6D0A73DD8640}"/>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8" name="Espace réservé du pied de page 7">
            <a:extLst>
              <a:ext uri="{FF2B5EF4-FFF2-40B4-BE49-F238E27FC236}">
                <a16:creationId xmlns:a16="http://schemas.microsoft.com/office/drawing/2014/main" id="{47FB8BAE-DB97-5759-90A7-DD324E6B83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E81-E431-3A93-F87B-E08DF5BE0364}"/>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6479444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1F330-A073-6274-613F-EBE73C3A67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02B525-251D-DA26-5548-20A913140FAD}"/>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4" name="Espace réservé du pied de page 3">
            <a:extLst>
              <a:ext uri="{FF2B5EF4-FFF2-40B4-BE49-F238E27FC236}">
                <a16:creationId xmlns:a16="http://schemas.microsoft.com/office/drawing/2014/main" id="{05B17A11-E1D9-9AC4-C67C-367C7BA8B8B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FDB8E-B3BA-4DD6-A39F-857F26B3CDA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640050512"/>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F52D20-8406-4C15-CBEB-F8E04C4E4E56}"/>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3" name="Espace réservé du pied de page 2">
            <a:extLst>
              <a:ext uri="{FF2B5EF4-FFF2-40B4-BE49-F238E27FC236}">
                <a16:creationId xmlns:a16="http://schemas.microsoft.com/office/drawing/2014/main" id="{B18B2DD3-E489-4BA6-B9D5-910777C411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E0EBB-638D-299B-00A7-2F1101E6139D}"/>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81301080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362B-A37D-5C35-5756-F4DA247B73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ADCAA77-AE8E-610E-2CF3-54937DF9D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ED018F-ECB8-02EB-17F1-FAB93377E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E4D1A7-6AD4-469B-265A-3A719CDBAAE7}"/>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6" name="Espace réservé du pied de page 5">
            <a:extLst>
              <a:ext uri="{FF2B5EF4-FFF2-40B4-BE49-F238E27FC236}">
                <a16:creationId xmlns:a16="http://schemas.microsoft.com/office/drawing/2014/main" id="{4E1252C4-86B6-7483-4CFE-15BFF1E727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F4A8D4-2871-8DA2-FDEB-8592C11E6F85}"/>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08739367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12574-D99F-96CE-02F9-6C22C131F4F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5C9D38-0DD5-1AF2-999C-BE3CDDDA9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0B392E-6AA5-92DE-6227-B87C8BDF7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BA0B71-89F4-9187-A33F-749A85F80075}"/>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6" name="Espace réservé du pied de page 5">
            <a:extLst>
              <a:ext uri="{FF2B5EF4-FFF2-40B4-BE49-F238E27FC236}">
                <a16:creationId xmlns:a16="http://schemas.microsoft.com/office/drawing/2014/main" id="{B63A32E1-A8A4-9975-DFC0-B9C083E943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26E802-7D63-8EE3-23F9-6A0ACAF862AC}"/>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57230865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5825C-B4D2-DA2B-ECC1-BE5A133CD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039885-1565-80A9-FE3A-4F1B83EA8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184FCF-D1E7-B112-2EC8-9D540ADC6B34}"/>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5" name="Espace réservé du pied de page 4">
            <a:extLst>
              <a:ext uri="{FF2B5EF4-FFF2-40B4-BE49-F238E27FC236}">
                <a16:creationId xmlns:a16="http://schemas.microsoft.com/office/drawing/2014/main" id="{2093689E-E1B7-4903-D7DE-ED65563AE1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CBF531-9C75-7C51-0841-19FF7D81341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79541810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29CB8-5CD8-7C31-4B71-EDAF3389537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5BD7C88-90DD-1058-AE36-2A0C16947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41CA1-8325-9F8D-F506-AFC73400FB89}"/>
              </a:ext>
            </a:extLst>
          </p:cNvPr>
          <p:cNvSpPr>
            <a:spLocks noGrp="1"/>
          </p:cNvSpPr>
          <p:nvPr>
            <p:ph type="dt" sz="half" idx="10"/>
          </p:nvPr>
        </p:nvSpPr>
        <p:spPr/>
        <p:txBody>
          <a:bodyPr/>
          <a:lstStyle/>
          <a:p>
            <a:fld id="{E216E7BB-E493-4736-978C-50A3EC29FAEF}" type="datetimeFigureOut">
              <a:rPr lang="fr-FR" smtClean="0"/>
              <a:t>27/11/2024</a:t>
            </a:fld>
            <a:endParaRPr lang="fr-FR"/>
          </a:p>
        </p:txBody>
      </p:sp>
      <p:sp>
        <p:nvSpPr>
          <p:cNvPr id="5" name="Espace réservé du pied de page 4">
            <a:extLst>
              <a:ext uri="{FF2B5EF4-FFF2-40B4-BE49-F238E27FC236}">
                <a16:creationId xmlns:a16="http://schemas.microsoft.com/office/drawing/2014/main" id="{FF408980-EC78-4AD3-3A98-101A4AAD4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28B46-8FFE-A78D-DB13-A912DB74387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7319288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D0E34F-C5F6-038C-CA00-57138C184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5E10CE-7099-041B-21C3-16C30DE8C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FACA7-DDD9-CC56-DAA0-2917CC69B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6E7BB-E493-4736-978C-50A3EC29FAEF}" type="datetimeFigureOut">
              <a:rPr lang="fr-FR" smtClean="0"/>
              <a:t>27/11/2024</a:t>
            </a:fld>
            <a:endParaRPr lang="fr-FR"/>
          </a:p>
        </p:txBody>
      </p:sp>
      <p:sp>
        <p:nvSpPr>
          <p:cNvPr id="5" name="Espace réservé du pied de page 4">
            <a:extLst>
              <a:ext uri="{FF2B5EF4-FFF2-40B4-BE49-F238E27FC236}">
                <a16:creationId xmlns:a16="http://schemas.microsoft.com/office/drawing/2014/main" id="{AE8B11F4-AE42-8ABD-3D9B-5391E2B12B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8BC91E-2A04-B6DD-67E0-0E5C34AD9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295760-7C0A-4F4E-B308-9F1935C05A81}" type="slidenum">
              <a:rPr lang="fr-FR" smtClean="0"/>
              <a:t>‹N°›</a:t>
            </a:fld>
            <a:endParaRPr lang="fr-FR"/>
          </a:p>
        </p:txBody>
      </p:sp>
    </p:spTree>
    <p:extLst>
      <p:ext uri="{BB962C8B-B14F-4D97-AF65-F5344CB8AC3E}">
        <p14:creationId xmlns:p14="http://schemas.microsoft.com/office/powerpoint/2010/main" val="2900290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529534D-45A1-FDF3-DDC6-85CB8FCA44BC}"/>
            </a:ext>
          </a:extLst>
        </p:cNvPr>
        <p:cNvGrpSpPr/>
        <p:nvPr/>
      </p:nvGrpSpPr>
      <p:grpSpPr>
        <a:xfrm>
          <a:off x="0" y="0"/>
          <a:ext cx="0" cy="0"/>
          <a:chOff x="0" y="0"/>
          <a:chExt cx="0" cy="0"/>
        </a:xfrm>
      </p:grpSpPr>
      <p:pic>
        <p:nvPicPr>
          <p:cNvPr id="6" name="Image 5" descr="Une image contenant plein air, arbre, ciel, palmier&#10;&#10;Description générée automatiquement">
            <a:extLst>
              <a:ext uri="{FF2B5EF4-FFF2-40B4-BE49-F238E27FC236}">
                <a16:creationId xmlns:a16="http://schemas.microsoft.com/office/drawing/2014/main" id="{D43E6881-D3F4-BA72-FAC0-F1D638BEE8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912" y="279000"/>
            <a:ext cx="9448176" cy="6300000"/>
          </a:xfrm>
          <a:prstGeom prst="rect">
            <a:avLst/>
          </a:prstGeom>
          <a:effectLst>
            <a:softEdge rad="635000"/>
          </a:effectLst>
        </p:spPr>
      </p:pic>
      <p:sp>
        <p:nvSpPr>
          <p:cNvPr id="7" name="ZoneTexte 6">
            <a:extLst>
              <a:ext uri="{FF2B5EF4-FFF2-40B4-BE49-F238E27FC236}">
                <a16:creationId xmlns:a16="http://schemas.microsoft.com/office/drawing/2014/main" id="{9A07E495-197F-4924-D96D-FC61D5FDC044}"/>
              </a:ext>
            </a:extLst>
          </p:cNvPr>
          <p:cNvSpPr txBox="1"/>
          <p:nvPr/>
        </p:nvSpPr>
        <p:spPr>
          <a:xfrm>
            <a:off x="3178885" y="440122"/>
            <a:ext cx="7460428" cy="523220"/>
          </a:xfrm>
          <a:prstGeom prst="rect">
            <a:avLst/>
          </a:prstGeom>
          <a:noFill/>
        </p:spPr>
        <p:txBody>
          <a:bodyPr wrap="square" rtlCol="0">
            <a:spAutoFit/>
          </a:bodyPr>
          <a:lstStyle/>
          <a:p>
            <a:r>
              <a:rPr lang="fr-FR" sz="2800" b="1" dirty="0" err="1">
                <a:solidFill>
                  <a:schemeClr val="bg1"/>
                </a:solidFill>
              </a:rPr>
              <a:t>Sainta</a:t>
            </a:r>
            <a:r>
              <a:rPr lang="fr-FR" sz="2800" b="1" dirty="0">
                <a:solidFill>
                  <a:schemeClr val="bg1"/>
                </a:solidFill>
              </a:rPr>
              <a:t> – Margarita –Rosas- Espagne</a:t>
            </a:r>
          </a:p>
        </p:txBody>
      </p:sp>
    </p:spTree>
    <p:extLst>
      <p:ext uri="{BB962C8B-B14F-4D97-AF65-F5344CB8AC3E}">
        <p14:creationId xmlns:p14="http://schemas.microsoft.com/office/powerpoint/2010/main" val="427254533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sndAc>
          <p:stSnd loop="1">
            <p:snd r:embed="rId2" name="Ou Est Passee ma Boheme- Julio Iglesias.wav"/>
          </p:stSnd>
        </p:sndAc>
      </p:transition>
    </mc:Choice>
    <mc:Fallback>
      <p:transition spd="slow" advClick="0" advTm="8000">
        <p:fade/>
        <p:sndAc>
          <p:stSnd loop="1">
            <p:snd r:embed="rId2" name="Ou Est Passee ma Boheme- Julio Iglesia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08A51-7DCC-D1C5-968C-059DFA734E9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FABCD72-07CD-968E-F86E-14726D72CF0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Roses ou Rosas (officiellement Roses, prononcé en catalan : [ˈ</a:t>
            </a:r>
            <a:r>
              <a:rPr lang="fr-FR" sz="3600" b="1" dirty="0" err="1">
                <a:solidFill>
                  <a:srgbClr val="FFFF00"/>
                </a:solidFill>
              </a:rPr>
              <a:t>rɔ.zəs</a:t>
            </a:r>
            <a:r>
              <a:rPr lang="fr-FR" sz="3600" b="1" dirty="0">
                <a:solidFill>
                  <a:srgbClr val="FFFF00"/>
                </a:solidFill>
              </a:rPr>
              <a:t>] Écouter) est une commune du comarque de l'Alt </a:t>
            </a:r>
            <a:r>
              <a:rPr lang="fr-FR" sz="3600" b="1" dirty="0" err="1">
                <a:solidFill>
                  <a:srgbClr val="FFFF00"/>
                </a:solidFill>
              </a:rPr>
              <a:t>Empordà</a:t>
            </a:r>
            <a:r>
              <a:rPr lang="fr-FR" sz="3600" b="1" dirty="0">
                <a:solidFill>
                  <a:srgbClr val="FFFF00"/>
                </a:solidFill>
              </a:rPr>
              <a:t>, province de Gérone, en Catalogne (Espagne). La ville est au nord de la baie à laquelle elle donne le nom – baie de Roses – et à l'extrême nord du golfe de Roses.</a:t>
            </a:r>
          </a:p>
          <a:p>
            <a:pPr algn="ctr"/>
            <a:endParaRPr lang="fr-FR" sz="3600" b="1" dirty="0">
              <a:solidFill>
                <a:srgbClr val="FFFF00"/>
              </a:solidFill>
            </a:endParaRPr>
          </a:p>
          <a:p>
            <a:pPr algn="ctr"/>
            <a:r>
              <a:rPr lang="fr-FR" sz="3600" b="1" dirty="0">
                <a:solidFill>
                  <a:srgbClr val="FFFF00"/>
                </a:solidFill>
              </a:rPr>
              <a:t>C'est un centre touristique avec de nombreuses urbanisations, hôtels et équipements, deux ports (pêche et sport). Il se trouve dans la zone septentrionale dont les reliefs s'élèvent sur le piémont pyrénéen.</a:t>
            </a:r>
          </a:p>
        </p:txBody>
      </p:sp>
    </p:spTree>
    <p:extLst>
      <p:ext uri="{BB962C8B-B14F-4D97-AF65-F5344CB8AC3E}">
        <p14:creationId xmlns:p14="http://schemas.microsoft.com/office/powerpoint/2010/main" val="2344105122"/>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65FB524-E780-338A-3189-48BACF7B4F9B}"/>
            </a:ext>
          </a:extLst>
        </p:cNvPr>
        <p:cNvGrpSpPr/>
        <p:nvPr/>
      </p:nvGrpSpPr>
      <p:grpSpPr>
        <a:xfrm>
          <a:off x="0" y="0"/>
          <a:ext cx="0" cy="0"/>
          <a:chOff x="0" y="0"/>
          <a:chExt cx="0" cy="0"/>
        </a:xfrm>
      </p:grpSpPr>
      <p:pic>
        <p:nvPicPr>
          <p:cNvPr id="3" name="Image 2" descr="Une image contenant plein air, bateau, ciel, voilier&#10;&#10;Description générée automatiquement">
            <a:extLst>
              <a:ext uri="{FF2B5EF4-FFF2-40B4-BE49-F238E27FC236}">
                <a16:creationId xmlns:a16="http://schemas.microsoft.com/office/drawing/2014/main" id="{C3BE8B32-3857-FEC7-A089-87274F8663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907" y="279000"/>
            <a:ext cx="9448186" cy="6300000"/>
          </a:xfrm>
          <a:prstGeom prst="rect">
            <a:avLst/>
          </a:prstGeom>
          <a:effectLst>
            <a:softEdge rad="317500"/>
          </a:effectLst>
        </p:spPr>
      </p:pic>
    </p:spTree>
    <p:extLst>
      <p:ext uri="{BB962C8B-B14F-4D97-AF65-F5344CB8AC3E}">
        <p14:creationId xmlns:p14="http://schemas.microsoft.com/office/powerpoint/2010/main" val="335432308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9B525B0-8FD5-894A-E93C-5CF04E24C59F}"/>
            </a:ext>
          </a:extLst>
        </p:cNvPr>
        <p:cNvGrpSpPr/>
        <p:nvPr/>
      </p:nvGrpSpPr>
      <p:grpSpPr>
        <a:xfrm>
          <a:off x="0" y="0"/>
          <a:ext cx="0" cy="0"/>
          <a:chOff x="0" y="0"/>
          <a:chExt cx="0" cy="0"/>
        </a:xfrm>
      </p:grpSpPr>
      <p:pic>
        <p:nvPicPr>
          <p:cNvPr id="5" name="Image 4" descr="Une image contenant plein air, bateau, ciel, marina&#10;&#10;Description générée automatiquement">
            <a:extLst>
              <a:ext uri="{FF2B5EF4-FFF2-40B4-BE49-F238E27FC236}">
                <a16:creationId xmlns:a16="http://schemas.microsoft.com/office/drawing/2014/main" id="{EED951A7-8CC7-998C-A336-5BAE0D5FD7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899" y="279000"/>
            <a:ext cx="9448201" cy="6300000"/>
          </a:xfrm>
          <a:prstGeom prst="rect">
            <a:avLst/>
          </a:prstGeom>
          <a:effectLst>
            <a:softEdge rad="635000"/>
          </a:effectLst>
        </p:spPr>
      </p:pic>
    </p:spTree>
    <p:extLst>
      <p:ext uri="{BB962C8B-B14F-4D97-AF65-F5344CB8AC3E}">
        <p14:creationId xmlns:p14="http://schemas.microsoft.com/office/powerpoint/2010/main" val="193136008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E376BBE-FD7B-9FA3-A8CB-86C983917ECC}"/>
            </a:ext>
          </a:extLst>
        </p:cNvPr>
        <p:cNvGrpSpPr/>
        <p:nvPr/>
      </p:nvGrpSpPr>
      <p:grpSpPr>
        <a:xfrm>
          <a:off x="0" y="0"/>
          <a:ext cx="0" cy="0"/>
          <a:chOff x="0" y="0"/>
          <a:chExt cx="0" cy="0"/>
        </a:xfrm>
      </p:grpSpPr>
      <p:pic>
        <p:nvPicPr>
          <p:cNvPr id="3" name="Image 2" descr="Une image contenant plein air, ciel, bateau, eau&#10;&#10;Description générée automatiquement">
            <a:extLst>
              <a:ext uri="{FF2B5EF4-FFF2-40B4-BE49-F238E27FC236}">
                <a16:creationId xmlns:a16="http://schemas.microsoft.com/office/drawing/2014/main" id="{081B5CBD-EA14-5095-67DC-0D76D41AC8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84" y="369000"/>
            <a:ext cx="9178232" cy="6120000"/>
          </a:xfrm>
          <a:prstGeom prst="rect">
            <a:avLst/>
          </a:prstGeom>
          <a:effectLst>
            <a:softEdge rad="635000"/>
          </a:effectLst>
        </p:spPr>
      </p:pic>
    </p:spTree>
    <p:extLst>
      <p:ext uri="{BB962C8B-B14F-4D97-AF65-F5344CB8AC3E}">
        <p14:creationId xmlns:p14="http://schemas.microsoft.com/office/powerpoint/2010/main" val="32461572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20D8BF1-C9A5-B5DC-E3E1-E3E0DECBDDEB}"/>
            </a:ext>
          </a:extLst>
        </p:cNvPr>
        <p:cNvGrpSpPr/>
        <p:nvPr/>
      </p:nvGrpSpPr>
      <p:grpSpPr>
        <a:xfrm>
          <a:off x="0" y="0"/>
          <a:ext cx="0" cy="0"/>
          <a:chOff x="0" y="0"/>
          <a:chExt cx="0" cy="0"/>
        </a:xfrm>
      </p:grpSpPr>
      <p:pic>
        <p:nvPicPr>
          <p:cNvPr id="3" name="Image 2" descr="Une image contenant plein air, bateau, embarcation, véhicule&#10;&#10;Description générée automatiquement">
            <a:extLst>
              <a:ext uri="{FF2B5EF4-FFF2-40B4-BE49-F238E27FC236}">
                <a16:creationId xmlns:a16="http://schemas.microsoft.com/office/drawing/2014/main" id="{E3C485EF-5558-C9AC-786F-F1C0CF4758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84" y="369000"/>
            <a:ext cx="9178232" cy="6120000"/>
          </a:xfrm>
          <a:prstGeom prst="rect">
            <a:avLst/>
          </a:prstGeom>
          <a:effectLst>
            <a:softEdge rad="127000"/>
          </a:effectLst>
        </p:spPr>
      </p:pic>
    </p:spTree>
    <p:extLst>
      <p:ext uri="{BB962C8B-B14F-4D97-AF65-F5344CB8AC3E}">
        <p14:creationId xmlns:p14="http://schemas.microsoft.com/office/powerpoint/2010/main" val="326311540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2F62CDF-8EDB-4E90-ABA0-08C88E09F301}"/>
            </a:ext>
          </a:extLst>
        </p:cNvPr>
        <p:cNvGrpSpPr/>
        <p:nvPr/>
      </p:nvGrpSpPr>
      <p:grpSpPr>
        <a:xfrm>
          <a:off x="0" y="0"/>
          <a:ext cx="0" cy="0"/>
          <a:chOff x="0" y="0"/>
          <a:chExt cx="0" cy="0"/>
        </a:xfrm>
      </p:grpSpPr>
      <p:pic>
        <p:nvPicPr>
          <p:cNvPr id="3" name="Image 2" descr="Une image contenant plein air, ciel, eau, embarcation&#10;&#10;Description générée automatiquement">
            <a:extLst>
              <a:ext uri="{FF2B5EF4-FFF2-40B4-BE49-F238E27FC236}">
                <a16:creationId xmlns:a16="http://schemas.microsoft.com/office/drawing/2014/main" id="{B9A705D5-8DC3-7882-6754-1172CBA466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87" y="369000"/>
            <a:ext cx="9178225" cy="6120000"/>
          </a:xfrm>
          <a:prstGeom prst="rect">
            <a:avLst/>
          </a:prstGeom>
          <a:effectLst>
            <a:softEdge rad="635000"/>
          </a:effectLst>
        </p:spPr>
      </p:pic>
    </p:spTree>
    <p:extLst>
      <p:ext uri="{BB962C8B-B14F-4D97-AF65-F5344CB8AC3E}">
        <p14:creationId xmlns:p14="http://schemas.microsoft.com/office/powerpoint/2010/main" val="118461490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83B3D-E6D5-C8C8-FA19-6CFAF5A8E539}"/>
            </a:ext>
          </a:extLst>
        </p:cNvPr>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0B8AD251-1662-E9D2-8FAF-AC642C78AD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92" y="369000"/>
            <a:ext cx="9178215" cy="6120000"/>
          </a:xfrm>
          <a:prstGeom prst="rect">
            <a:avLst/>
          </a:prstGeom>
          <a:effectLst>
            <a:softEdge rad="635000"/>
          </a:effectLst>
        </p:spPr>
      </p:pic>
    </p:spTree>
    <p:extLst>
      <p:ext uri="{BB962C8B-B14F-4D97-AF65-F5344CB8AC3E}">
        <p14:creationId xmlns:p14="http://schemas.microsoft.com/office/powerpoint/2010/main" val="274766757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dkDnDiag">
          <a:fgClr>
            <a:schemeClr val="tx2"/>
          </a:fgClr>
          <a:bgClr>
            <a:schemeClr val="bg1"/>
          </a:bgClr>
        </a:pattFill>
        <a:effectLst/>
      </p:bgPr>
    </p:bg>
    <p:spTree>
      <p:nvGrpSpPr>
        <p:cNvPr id="1" name="">
          <a:extLst>
            <a:ext uri="{FF2B5EF4-FFF2-40B4-BE49-F238E27FC236}">
              <a16:creationId xmlns:a16="http://schemas.microsoft.com/office/drawing/2014/main" id="{82CEB32E-6D80-1F49-1F58-8735C65383AA}"/>
            </a:ext>
          </a:extLst>
        </p:cNvPr>
        <p:cNvGrpSpPr/>
        <p:nvPr/>
      </p:nvGrpSpPr>
      <p:grpSpPr>
        <a:xfrm>
          <a:off x="0" y="0"/>
          <a:ext cx="0" cy="0"/>
          <a:chOff x="0" y="0"/>
          <a:chExt cx="0" cy="0"/>
        </a:xfrm>
      </p:grpSpPr>
      <p:pic>
        <p:nvPicPr>
          <p:cNvPr id="3" name="Image 2" descr="Une image contenant plein air, ciel, sol, plage&#10;&#10;Description générée automatiquement">
            <a:extLst>
              <a:ext uri="{FF2B5EF4-FFF2-40B4-BE49-F238E27FC236}">
                <a16:creationId xmlns:a16="http://schemas.microsoft.com/office/drawing/2014/main" id="{37337F17-5141-A7C1-09D1-4A40322670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88" y="279715"/>
            <a:ext cx="9178223" cy="6120000"/>
          </a:xfrm>
          <a:prstGeom prst="rect">
            <a:avLst/>
          </a:prstGeom>
          <a:effectLst>
            <a:softEdge rad="635000"/>
          </a:effectLst>
        </p:spPr>
      </p:pic>
    </p:spTree>
    <p:extLst>
      <p:ext uri="{BB962C8B-B14F-4D97-AF65-F5344CB8AC3E}">
        <p14:creationId xmlns:p14="http://schemas.microsoft.com/office/powerpoint/2010/main" val="62394836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D0E4F05-6EBC-1A37-E68A-B7298757A7F5}"/>
            </a:ext>
          </a:extLst>
        </p:cNvPr>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6E7BD810-62C2-6749-E213-07C881BBC8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73" y="369000"/>
            <a:ext cx="9178254" cy="6120000"/>
          </a:xfrm>
          <a:prstGeom prst="rect">
            <a:avLst/>
          </a:prstGeom>
          <a:effectLst>
            <a:softEdge rad="635000"/>
          </a:effectLst>
        </p:spPr>
      </p:pic>
    </p:spTree>
    <p:extLst>
      <p:ext uri="{BB962C8B-B14F-4D97-AF65-F5344CB8AC3E}">
        <p14:creationId xmlns:p14="http://schemas.microsoft.com/office/powerpoint/2010/main" val="246250942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EE7F2B5-9053-99D3-4251-D88A619E894E}"/>
            </a:ext>
          </a:extLst>
        </p:cNvPr>
        <p:cNvGrpSpPr/>
        <p:nvPr/>
      </p:nvGrpSpPr>
      <p:grpSpPr>
        <a:xfrm>
          <a:off x="0" y="0"/>
          <a:ext cx="0" cy="0"/>
          <a:chOff x="0" y="0"/>
          <a:chExt cx="0" cy="0"/>
        </a:xfrm>
      </p:grpSpPr>
      <p:pic>
        <p:nvPicPr>
          <p:cNvPr id="5" name="Image 4" descr="Une image contenant plein air, bateau, ciel, quai&#10;&#10;Description générée automatiquement">
            <a:extLst>
              <a:ext uri="{FF2B5EF4-FFF2-40B4-BE49-F238E27FC236}">
                <a16:creationId xmlns:a16="http://schemas.microsoft.com/office/drawing/2014/main" id="{4CE58B61-AE1D-E851-5205-90E82FD558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9187" y="109537"/>
            <a:ext cx="9953625" cy="6638925"/>
          </a:xfrm>
          <a:prstGeom prst="rect">
            <a:avLst/>
          </a:prstGeom>
          <a:effectLst>
            <a:softEdge rad="635000"/>
          </a:effectLst>
        </p:spPr>
      </p:pic>
    </p:spTree>
    <p:extLst>
      <p:ext uri="{BB962C8B-B14F-4D97-AF65-F5344CB8AC3E}">
        <p14:creationId xmlns:p14="http://schemas.microsoft.com/office/powerpoint/2010/main" val="179509591"/>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DDDB55A-630B-4AB9-D808-90462C8C5D3D}"/>
            </a:ext>
          </a:extLst>
        </p:cNvPr>
        <p:cNvGrpSpPr/>
        <p:nvPr/>
      </p:nvGrpSpPr>
      <p:grpSpPr>
        <a:xfrm>
          <a:off x="0" y="0"/>
          <a:ext cx="0" cy="0"/>
          <a:chOff x="0" y="0"/>
          <a:chExt cx="0" cy="0"/>
        </a:xfrm>
      </p:grpSpPr>
      <p:pic>
        <p:nvPicPr>
          <p:cNvPr id="3" name="Image 2" descr="Une image contenant plein air, eau, ciel, plage&#10;&#10;Description générée automatiquement">
            <a:extLst>
              <a:ext uri="{FF2B5EF4-FFF2-40B4-BE49-F238E27FC236}">
                <a16:creationId xmlns:a16="http://schemas.microsoft.com/office/drawing/2014/main" id="{72C28E1A-F687-E7E0-1E34-6315674EDD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8210" y="255213"/>
            <a:ext cx="9175580" cy="6120000"/>
          </a:xfrm>
          <a:prstGeom prst="rect">
            <a:avLst/>
          </a:prstGeom>
          <a:effectLst>
            <a:softEdge rad="635000"/>
          </a:effectLst>
        </p:spPr>
      </p:pic>
    </p:spTree>
    <p:extLst>
      <p:ext uri="{BB962C8B-B14F-4D97-AF65-F5344CB8AC3E}">
        <p14:creationId xmlns:p14="http://schemas.microsoft.com/office/powerpoint/2010/main" val="2236928323"/>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10C2980-84B2-21AB-9804-7EEEE5B694FF}"/>
            </a:ext>
          </a:extLst>
        </p:cNvPr>
        <p:cNvGrpSpPr/>
        <p:nvPr/>
      </p:nvGrpSpPr>
      <p:grpSpPr>
        <a:xfrm>
          <a:off x="0" y="0"/>
          <a:ext cx="0" cy="0"/>
          <a:chOff x="0" y="0"/>
          <a:chExt cx="0" cy="0"/>
        </a:xfrm>
      </p:grpSpPr>
      <p:pic>
        <p:nvPicPr>
          <p:cNvPr id="5" name="Image 4" descr="Une image contenant plein air, train, roue, Pièce auto&#10;&#10;Description générée automatiquement">
            <a:extLst>
              <a:ext uri="{FF2B5EF4-FFF2-40B4-BE49-F238E27FC236}">
                <a16:creationId xmlns:a16="http://schemas.microsoft.com/office/drawing/2014/main" id="{03ADEB70-8CFA-D62E-0BF8-2715A60501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89" y="369000"/>
            <a:ext cx="9178222" cy="6120000"/>
          </a:xfrm>
          <a:prstGeom prst="rect">
            <a:avLst/>
          </a:prstGeom>
          <a:effectLst>
            <a:softEdge rad="317500"/>
          </a:effectLst>
        </p:spPr>
      </p:pic>
    </p:spTree>
    <p:extLst>
      <p:ext uri="{BB962C8B-B14F-4D97-AF65-F5344CB8AC3E}">
        <p14:creationId xmlns:p14="http://schemas.microsoft.com/office/powerpoint/2010/main" val="2627725291"/>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1242767-02E4-4EBB-D426-54CB47AF41A4}"/>
            </a:ext>
          </a:extLst>
        </p:cNvPr>
        <p:cNvGrpSpPr/>
        <p:nvPr/>
      </p:nvGrpSpPr>
      <p:grpSpPr>
        <a:xfrm>
          <a:off x="0" y="0"/>
          <a:ext cx="0" cy="0"/>
          <a:chOff x="0" y="0"/>
          <a:chExt cx="0" cy="0"/>
        </a:xfrm>
      </p:grpSpPr>
      <p:pic>
        <p:nvPicPr>
          <p:cNvPr id="3" name="Image 2" descr="Une image contenant ciel, plein air, carrousel, arbre&#10;&#10;Description générée automatiquement">
            <a:extLst>
              <a:ext uri="{FF2B5EF4-FFF2-40B4-BE49-F238E27FC236}">
                <a16:creationId xmlns:a16="http://schemas.microsoft.com/office/drawing/2014/main" id="{7B0B2F3D-85F7-1C3A-FE2C-EAB7D97EF3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889" y="369000"/>
            <a:ext cx="9178222" cy="6120000"/>
          </a:xfrm>
          <a:prstGeom prst="rect">
            <a:avLst/>
          </a:prstGeom>
          <a:effectLst>
            <a:softEdge rad="635000"/>
          </a:effectLst>
        </p:spPr>
      </p:pic>
    </p:spTree>
    <p:extLst>
      <p:ext uri="{BB962C8B-B14F-4D97-AF65-F5344CB8AC3E}">
        <p14:creationId xmlns:p14="http://schemas.microsoft.com/office/powerpoint/2010/main" val="350366752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AB4AF61-9D25-BCF9-5BC4-AA8F6AD551FF}"/>
            </a:ext>
          </a:extLst>
        </p:cNvPr>
        <p:cNvGrpSpPr/>
        <p:nvPr/>
      </p:nvGrpSpPr>
      <p:grpSpPr>
        <a:xfrm>
          <a:off x="0" y="0"/>
          <a:ext cx="0" cy="0"/>
          <a:chOff x="0" y="0"/>
          <a:chExt cx="0" cy="0"/>
        </a:xfrm>
      </p:grpSpPr>
      <p:pic>
        <p:nvPicPr>
          <p:cNvPr id="3" name="Image 2" descr="Une image contenant plein air, ciel, sol, arbre&#10;&#10;Description générée automatiquement">
            <a:extLst>
              <a:ext uri="{FF2B5EF4-FFF2-40B4-BE49-F238E27FC236}">
                <a16:creationId xmlns:a16="http://schemas.microsoft.com/office/drawing/2014/main" id="{D4349E74-B526-D1D3-C363-D1BED5380E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913" y="279000"/>
            <a:ext cx="9448173" cy="6300000"/>
          </a:xfrm>
          <a:prstGeom prst="rect">
            <a:avLst/>
          </a:prstGeom>
          <a:effectLst>
            <a:softEdge rad="635000"/>
          </a:effectLst>
        </p:spPr>
      </p:pic>
    </p:spTree>
    <p:extLst>
      <p:ext uri="{BB962C8B-B14F-4D97-AF65-F5344CB8AC3E}">
        <p14:creationId xmlns:p14="http://schemas.microsoft.com/office/powerpoint/2010/main" val="214139505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AC6F788-A160-3649-E404-6AA1FE566C8C}"/>
            </a:ext>
          </a:extLst>
        </p:cNvPr>
        <p:cNvGrpSpPr/>
        <p:nvPr/>
      </p:nvGrpSpPr>
      <p:grpSpPr>
        <a:xfrm>
          <a:off x="0" y="0"/>
          <a:ext cx="0" cy="0"/>
          <a:chOff x="0" y="0"/>
          <a:chExt cx="0" cy="0"/>
        </a:xfrm>
      </p:grpSpPr>
      <p:pic>
        <p:nvPicPr>
          <p:cNvPr id="3" name="Image 2" descr="Une image contenant plein air, plage, ciel, palmier&#10;&#10;Description générée automatiquement">
            <a:extLst>
              <a:ext uri="{FF2B5EF4-FFF2-40B4-BE49-F238E27FC236}">
                <a16:creationId xmlns:a16="http://schemas.microsoft.com/office/drawing/2014/main" id="{DE2E6D82-D49D-EEC0-7BC9-F7E0F8AC4B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000" y="368407"/>
            <a:ext cx="9180000" cy="6121186"/>
          </a:xfrm>
          <a:prstGeom prst="rect">
            <a:avLst/>
          </a:prstGeom>
          <a:effectLst>
            <a:softEdge rad="635000"/>
          </a:effectLst>
        </p:spPr>
      </p:pic>
    </p:spTree>
    <p:extLst>
      <p:ext uri="{BB962C8B-B14F-4D97-AF65-F5344CB8AC3E}">
        <p14:creationId xmlns:p14="http://schemas.microsoft.com/office/powerpoint/2010/main" val="105274424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FA831730-6A9D-AD68-6845-0E5109C33C68}"/>
            </a:ext>
          </a:extLst>
        </p:cNvPr>
        <p:cNvGrpSpPr/>
        <p:nvPr/>
      </p:nvGrpSpPr>
      <p:grpSpPr>
        <a:xfrm>
          <a:off x="0" y="0"/>
          <a:ext cx="0" cy="0"/>
          <a:chOff x="0" y="0"/>
          <a:chExt cx="0" cy="0"/>
        </a:xfrm>
      </p:grpSpPr>
      <p:pic>
        <p:nvPicPr>
          <p:cNvPr id="3" name="Image 2" descr="Une image contenant plein air, eau, bâtiment, ciel&#10;&#10;Description générée automatiquement">
            <a:extLst>
              <a:ext uri="{FF2B5EF4-FFF2-40B4-BE49-F238E27FC236}">
                <a16:creationId xmlns:a16="http://schemas.microsoft.com/office/drawing/2014/main" id="{649504AD-174F-5042-6330-E67634353A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6086" y="369000"/>
            <a:ext cx="9186039" cy="6120000"/>
          </a:xfrm>
          <a:prstGeom prst="rect">
            <a:avLst/>
          </a:prstGeom>
          <a:effectLst>
            <a:softEdge rad="635000"/>
          </a:effectLst>
        </p:spPr>
      </p:pic>
    </p:spTree>
    <p:extLst>
      <p:ext uri="{BB962C8B-B14F-4D97-AF65-F5344CB8AC3E}">
        <p14:creationId xmlns:p14="http://schemas.microsoft.com/office/powerpoint/2010/main" val="1534286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35FDC1F-28BC-080F-0723-910295B9E584}"/>
            </a:ext>
          </a:extLst>
        </p:cNvPr>
        <p:cNvGrpSpPr/>
        <p:nvPr/>
      </p:nvGrpSpPr>
      <p:grpSpPr>
        <a:xfrm>
          <a:off x="0" y="0"/>
          <a:ext cx="0" cy="0"/>
          <a:chOff x="0" y="0"/>
          <a:chExt cx="0" cy="0"/>
        </a:xfrm>
      </p:grpSpPr>
      <p:pic>
        <p:nvPicPr>
          <p:cNvPr id="5" name="Image 4" descr="Une image contenant plein air, Photographie aérienne, bâtiment, Vue plongeante&#10;&#10;Description générée automatiquement">
            <a:extLst>
              <a:ext uri="{FF2B5EF4-FFF2-40B4-BE49-F238E27FC236}">
                <a16:creationId xmlns:a16="http://schemas.microsoft.com/office/drawing/2014/main" id="{33086F52-D6A1-F658-748D-7B82CC19CA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851" y="369000"/>
            <a:ext cx="9182297" cy="6120000"/>
          </a:xfrm>
          <a:prstGeom prst="rect">
            <a:avLst/>
          </a:prstGeom>
          <a:effectLst>
            <a:softEdge rad="635000"/>
          </a:effectLst>
        </p:spPr>
      </p:pic>
    </p:spTree>
    <p:extLst>
      <p:ext uri="{BB962C8B-B14F-4D97-AF65-F5344CB8AC3E}">
        <p14:creationId xmlns:p14="http://schemas.microsoft.com/office/powerpoint/2010/main" val="4188676555"/>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38F013A5-E662-325B-69C1-24A6FC7E1B0D}"/>
            </a:ext>
          </a:extLst>
        </p:cNvPr>
        <p:cNvGrpSpPr/>
        <p:nvPr/>
      </p:nvGrpSpPr>
      <p:grpSpPr>
        <a:xfrm>
          <a:off x="0" y="0"/>
          <a:ext cx="0" cy="0"/>
          <a:chOff x="0" y="0"/>
          <a:chExt cx="0" cy="0"/>
        </a:xfrm>
      </p:grpSpPr>
      <p:pic>
        <p:nvPicPr>
          <p:cNvPr id="5" name="Image 4" descr="Une image contenant plein air, habits, arbre, personne&#10;&#10;Description générée automatiquement">
            <a:extLst>
              <a:ext uri="{FF2B5EF4-FFF2-40B4-BE49-F238E27FC236}">
                <a16:creationId xmlns:a16="http://schemas.microsoft.com/office/drawing/2014/main" id="{81F73BEE-A7CD-81C0-D7B5-61AFFFA1C92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6000" y="369000"/>
            <a:ext cx="9180000" cy="6120000"/>
          </a:xfrm>
          <a:prstGeom prst="rect">
            <a:avLst/>
          </a:prstGeom>
          <a:effectLst>
            <a:softEdge rad="635000"/>
          </a:effectLst>
        </p:spPr>
      </p:pic>
    </p:spTree>
    <p:extLst>
      <p:ext uri="{BB962C8B-B14F-4D97-AF65-F5344CB8AC3E}">
        <p14:creationId xmlns:p14="http://schemas.microsoft.com/office/powerpoint/2010/main" val="318658878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09A1F-3682-70BA-DE38-EA76B9FB27E4}"/>
            </a:ext>
          </a:extLst>
        </p:cNvPr>
        <p:cNvGrpSpPr/>
        <p:nvPr/>
      </p:nvGrpSpPr>
      <p:grpSpPr>
        <a:xfrm>
          <a:off x="0" y="0"/>
          <a:ext cx="0" cy="0"/>
          <a:chOff x="0" y="0"/>
          <a:chExt cx="0" cy="0"/>
        </a:xfrm>
      </p:grpSpPr>
      <p:pic>
        <p:nvPicPr>
          <p:cNvPr id="3" name="Image 2" descr="Une image contenant habits, personne, plein air, homme&#10;&#10;Description générée automatiquement">
            <a:extLst>
              <a:ext uri="{FF2B5EF4-FFF2-40B4-BE49-F238E27FC236}">
                <a16:creationId xmlns:a16="http://schemas.microsoft.com/office/drawing/2014/main" id="{2FB16C6A-90E5-5407-2B59-0A69E459874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2384" y="369000"/>
            <a:ext cx="9167232" cy="6120000"/>
          </a:xfrm>
          <a:prstGeom prst="rect">
            <a:avLst/>
          </a:prstGeom>
          <a:effectLst>
            <a:softEdge rad="317500"/>
          </a:effectLst>
        </p:spPr>
      </p:pic>
    </p:spTree>
    <p:extLst>
      <p:ext uri="{BB962C8B-B14F-4D97-AF65-F5344CB8AC3E}">
        <p14:creationId xmlns:p14="http://schemas.microsoft.com/office/powerpoint/2010/main" val="56324598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3742F9B-D489-1493-E558-4390E1AE8424}"/>
            </a:ext>
          </a:extLst>
        </p:cNvPr>
        <p:cNvGrpSpPr/>
        <p:nvPr/>
      </p:nvGrpSpPr>
      <p:grpSpPr>
        <a:xfrm>
          <a:off x="0" y="0"/>
          <a:ext cx="0" cy="0"/>
          <a:chOff x="0" y="0"/>
          <a:chExt cx="0" cy="0"/>
        </a:xfrm>
      </p:grpSpPr>
      <p:pic>
        <p:nvPicPr>
          <p:cNvPr id="3" name="Image 2" descr="Une image contenant rive, plein air, Photographie aérienne, nature&#10;&#10;Description générée automatiquement">
            <a:extLst>
              <a:ext uri="{FF2B5EF4-FFF2-40B4-BE49-F238E27FC236}">
                <a16:creationId xmlns:a16="http://schemas.microsoft.com/office/drawing/2014/main" id="{4ADBDED7-EE65-E458-E955-566E6D60A5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6345" y="369000"/>
            <a:ext cx="9379309" cy="6120000"/>
          </a:xfrm>
          <a:prstGeom prst="rect">
            <a:avLst/>
          </a:prstGeom>
          <a:effectLst>
            <a:softEdge rad="635000"/>
          </a:effectLst>
        </p:spPr>
      </p:pic>
    </p:spTree>
    <p:extLst>
      <p:ext uri="{BB962C8B-B14F-4D97-AF65-F5344CB8AC3E}">
        <p14:creationId xmlns:p14="http://schemas.microsoft.com/office/powerpoint/2010/main" val="30856037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8F720059-5FFD-A3C6-C09B-246B4B87D338}"/>
            </a:ext>
          </a:extLst>
        </p:cNvPr>
        <p:cNvGrpSpPr/>
        <p:nvPr/>
      </p:nvGrpSpPr>
      <p:grpSpPr>
        <a:xfrm>
          <a:off x="0" y="0"/>
          <a:ext cx="0" cy="0"/>
          <a:chOff x="0" y="0"/>
          <a:chExt cx="0" cy="0"/>
        </a:xfrm>
      </p:grpSpPr>
      <p:pic>
        <p:nvPicPr>
          <p:cNvPr id="3" name="Image 2" descr="Une image contenant plein air, nature, rive, ciel&#10;&#10;Description générée automatiquement">
            <a:extLst>
              <a:ext uri="{FF2B5EF4-FFF2-40B4-BE49-F238E27FC236}">
                <a16:creationId xmlns:a16="http://schemas.microsoft.com/office/drawing/2014/main" id="{F52DA574-D9A2-525C-281B-C1762964AD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2488" y="549000"/>
            <a:ext cx="10407024" cy="5760000"/>
          </a:xfrm>
          <a:prstGeom prst="rect">
            <a:avLst/>
          </a:prstGeom>
          <a:effectLst>
            <a:softEdge rad="317500"/>
          </a:effectLst>
        </p:spPr>
      </p:pic>
    </p:spTree>
    <p:extLst>
      <p:ext uri="{BB962C8B-B14F-4D97-AF65-F5344CB8AC3E}">
        <p14:creationId xmlns:p14="http://schemas.microsoft.com/office/powerpoint/2010/main" val="219083415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E0F7AE1-5DF4-74DF-4011-8EF9E4B60F06}"/>
            </a:ext>
          </a:extLst>
        </p:cNvPr>
        <p:cNvGrpSpPr/>
        <p:nvPr/>
      </p:nvGrpSpPr>
      <p:grpSpPr>
        <a:xfrm>
          <a:off x="0" y="0"/>
          <a:ext cx="0" cy="0"/>
          <a:chOff x="0" y="0"/>
          <a:chExt cx="0" cy="0"/>
        </a:xfrm>
      </p:grpSpPr>
      <p:pic>
        <p:nvPicPr>
          <p:cNvPr id="3" name="Image 2" descr="Une image contenant plein air, rive, ciel, plage&#10;&#10;Description générée automatiquement">
            <a:extLst>
              <a:ext uri="{FF2B5EF4-FFF2-40B4-BE49-F238E27FC236}">
                <a16:creationId xmlns:a16="http://schemas.microsoft.com/office/drawing/2014/main" id="{DF30A892-7927-CE5B-6C4B-DD0882E465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682987"/>
            <a:ext cx="11412000" cy="5492025"/>
          </a:xfrm>
          <a:prstGeom prst="rect">
            <a:avLst/>
          </a:prstGeom>
          <a:effectLst>
            <a:softEdge rad="635000"/>
          </a:effectLst>
        </p:spPr>
      </p:pic>
    </p:spTree>
    <p:extLst>
      <p:ext uri="{BB962C8B-B14F-4D97-AF65-F5344CB8AC3E}">
        <p14:creationId xmlns:p14="http://schemas.microsoft.com/office/powerpoint/2010/main" val="330105006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BB818318-24FB-BCA3-6D95-84CE139FC28D}"/>
            </a:ext>
          </a:extLst>
        </p:cNvPr>
        <p:cNvGrpSpPr/>
        <p:nvPr/>
      </p:nvGrpSpPr>
      <p:grpSpPr>
        <a:xfrm>
          <a:off x="0" y="0"/>
          <a:ext cx="0" cy="0"/>
          <a:chOff x="0" y="0"/>
          <a:chExt cx="0" cy="0"/>
        </a:xfrm>
      </p:grpSpPr>
      <p:pic>
        <p:nvPicPr>
          <p:cNvPr id="3" name="Image 2" descr="Une image contenant plein air, nuage, arbre, ciel&#10;&#10;Description générée automatiquement">
            <a:extLst>
              <a:ext uri="{FF2B5EF4-FFF2-40B4-BE49-F238E27FC236}">
                <a16:creationId xmlns:a16="http://schemas.microsoft.com/office/drawing/2014/main" id="{794E86E6-E300-6049-84BB-FAA1207AB7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4305" y="2420135"/>
            <a:ext cx="4716000" cy="3537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plein air, ciel, plage, eau&#10;&#10;Description générée automatiquement">
            <a:extLst>
              <a:ext uri="{FF2B5EF4-FFF2-40B4-BE49-F238E27FC236}">
                <a16:creationId xmlns:a16="http://schemas.microsoft.com/office/drawing/2014/main" id="{591B86EB-1526-2936-09A2-B586F9CE07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1696" y="991720"/>
            <a:ext cx="4536000" cy="3402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9315292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663C69D-351E-3C0C-B84B-000B071E436A}"/>
            </a:ext>
          </a:extLst>
        </p:cNvPr>
        <p:cNvGrpSpPr/>
        <p:nvPr/>
      </p:nvGrpSpPr>
      <p:grpSpPr>
        <a:xfrm>
          <a:off x="0" y="0"/>
          <a:ext cx="0" cy="0"/>
          <a:chOff x="0" y="0"/>
          <a:chExt cx="0" cy="0"/>
        </a:xfrm>
      </p:grpSpPr>
      <p:pic>
        <p:nvPicPr>
          <p:cNvPr id="3" name="Image 2" descr="Une image contenant plein air, nature, arbre, montagne&#10;&#10;Description générée automatiquement">
            <a:extLst>
              <a:ext uri="{FF2B5EF4-FFF2-40B4-BE49-F238E27FC236}">
                <a16:creationId xmlns:a16="http://schemas.microsoft.com/office/drawing/2014/main" id="{FEC238DD-15C3-308A-056F-308C429508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0000" y="369000"/>
            <a:ext cx="9792000" cy="6120000"/>
          </a:xfrm>
          <a:prstGeom prst="rect">
            <a:avLst/>
          </a:prstGeom>
          <a:effectLst>
            <a:softEdge rad="635000"/>
          </a:effectLst>
        </p:spPr>
      </p:pic>
    </p:spTree>
    <p:extLst>
      <p:ext uri="{BB962C8B-B14F-4D97-AF65-F5344CB8AC3E}">
        <p14:creationId xmlns:p14="http://schemas.microsoft.com/office/powerpoint/2010/main" val="108214195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C518598-F1E6-5F48-D4D4-A6CABCC82E7C}"/>
            </a:ext>
          </a:extLst>
        </p:cNvPr>
        <p:cNvGrpSpPr/>
        <p:nvPr/>
      </p:nvGrpSpPr>
      <p:grpSpPr>
        <a:xfrm>
          <a:off x="0" y="0"/>
          <a:ext cx="0" cy="0"/>
          <a:chOff x="0" y="0"/>
          <a:chExt cx="0" cy="0"/>
        </a:xfrm>
      </p:grpSpPr>
      <p:pic>
        <p:nvPicPr>
          <p:cNvPr id="3" name="Image 2" descr="Une image contenant plein air, rive, eau, ciel&#10;&#10;Description générée automatiquement">
            <a:extLst>
              <a:ext uri="{FF2B5EF4-FFF2-40B4-BE49-F238E27FC236}">
                <a16:creationId xmlns:a16="http://schemas.microsoft.com/office/drawing/2014/main" id="{2B6AB1B5-AD50-DDD0-1B6F-6CFA4C5E0C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3822" y="2929832"/>
            <a:ext cx="5713442" cy="3528000"/>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Image 4" descr="Une image contenant plein air, plage, arbre, palmier&#10;&#10;Description générée automatiquement">
            <a:extLst>
              <a:ext uri="{FF2B5EF4-FFF2-40B4-BE49-F238E27FC236}">
                <a16:creationId xmlns:a16="http://schemas.microsoft.com/office/drawing/2014/main" id="{4F9BC653-08C2-7FE1-998E-CB6B88AF45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08178" y="372633"/>
            <a:ext cx="5040000" cy="3360000"/>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190867781"/>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67E7A-530E-137B-542B-44D9C0D73835}"/>
            </a:ext>
          </a:extLst>
        </p:cNvPr>
        <p:cNvGrpSpPr/>
        <p:nvPr/>
      </p:nvGrpSpPr>
      <p:grpSpPr>
        <a:xfrm>
          <a:off x="0" y="0"/>
          <a:ext cx="0" cy="0"/>
          <a:chOff x="0" y="0"/>
          <a:chExt cx="0" cy="0"/>
        </a:xfrm>
      </p:grpSpPr>
      <p:pic>
        <p:nvPicPr>
          <p:cNvPr id="7" name="Image 6" descr="Une image contenant plein air, arbre, palmier, personnes&#10;&#10;Description générée automatiquement">
            <a:extLst>
              <a:ext uri="{FF2B5EF4-FFF2-40B4-BE49-F238E27FC236}">
                <a16:creationId xmlns:a16="http://schemas.microsoft.com/office/drawing/2014/main" id="{42F5477B-BCA3-B912-A518-CCE991CF6E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546" y="416824"/>
            <a:ext cx="5292000" cy="3230384"/>
          </a:xfrm>
          <a:prstGeom prst="rect">
            <a:avLst/>
          </a:prstGeom>
          <a:ln w="88900" cap="sq" cmpd="thickThin">
            <a:solidFill>
              <a:srgbClr val="FFFF00"/>
            </a:solidFill>
            <a:prstDash val="solid"/>
            <a:miter lim="800000"/>
          </a:ln>
          <a:effectLst>
            <a:innerShdw blurRad="76200">
              <a:srgbClr val="000000"/>
            </a:innerShdw>
          </a:effectLst>
        </p:spPr>
      </p:pic>
      <p:pic>
        <p:nvPicPr>
          <p:cNvPr id="9" name="Image 8" descr="Une image contenant plein air, palmier, plage, ciel&#10;&#10;Description générée automatiquement">
            <a:extLst>
              <a:ext uri="{FF2B5EF4-FFF2-40B4-BE49-F238E27FC236}">
                <a16:creationId xmlns:a16="http://schemas.microsoft.com/office/drawing/2014/main" id="{41D4EE20-7FF6-6601-3104-BF604F39E9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45454" y="3342939"/>
            <a:ext cx="5760000" cy="3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33592475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dkUpDiag">
          <a:fgClr>
            <a:schemeClr val="tx2"/>
          </a:fgClr>
          <a:bgClr>
            <a:schemeClr val="bg1"/>
          </a:bgClr>
        </a:pattFill>
        <a:effectLst/>
      </p:bgPr>
    </p:bg>
    <p:spTree>
      <p:nvGrpSpPr>
        <p:cNvPr id="1" name="">
          <a:extLst>
            <a:ext uri="{FF2B5EF4-FFF2-40B4-BE49-F238E27FC236}">
              <a16:creationId xmlns:a16="http://schemas.microsoft.com/office/drawing/2014/main" id="{6BFE7874-2396-A3BF-99F8-2486B78B1BEF}"/>
            </a:ext>
          </a:extLst>
        </p:cNvPr>
        <p:cNvGrpSpPr/>
        <p:nvPr/>
      </p:nvGrpSpPr>
      <p:grpSpPr>
        <a:xfrm>
          <a:off x="0" y="0"/>
          <a:ext cx="0" cy="0"/>
          <a:chOff x="0" y="0"/>
          <a:chExt cx="0" cy="0"/>
        </a:xfrm>
      </p:grpSpPr>
      <p:pic>
        <p:nvPicPr>
          <p:cNvPr id="3" name="Image 2" descr="Une image contenant plein air, ciel, eau, canal&#10;&#10;Description générée automatiquement">
            <a:extLst>
              <a:ext uri="{FF2B5EF4-FFF2-40B4-BE49-F238E27FC236}">
                <a16:creationId xmlns:a16="http://schemas.microsoft.com/office/drawing/2014/main" id="{2BB6AFB9-A851-EF5C-3FE8-B47AE19DA3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00763" y="410404"/>
            <a:ext cx="4680000" cy="3108873"/>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rive, arbre, plage&#10;&#10;Description générée automatiquement">
            <a:extLst>
              <a:ext uri="{FF2B5EF4-FFF2-40B4-BE49-F238E27FC236}">
                <a16:creationId xmlns:a16="http://schemas.microsoft.com/office/drawing/2014/main" id="{B9A2B684-C0BB-3557-9804-4A79E30AE5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1266" y="3960428"/>
            <a:ext cx="7315200" cy="2487168"/>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074102071"/>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7FEEB47F-EA1C-06CE-E98A-C09BE7F44F36}"/>
            </a:ext>
          </a:extLst>
        </p:cNvPr>
        <p:cNvGrpSpPr/>
        <p:nvPr/>
      </p:nvGrpSpPr>
      <p:grpSpPr>
        <a:xfrm>
          <a:off x="0" y="0"/>
          <a:ext cx="0" cy="0"/>
          <a:chOff x="0" y="0"/>
          <a:chExt cx="0" cy="0"/>
        </a:xfrm>
      </p:grpSpPr>
      <p:pic>
        <p:nvPicPr>
          <p:cNvPr id="5" name="Image 4" descr="Une image contenant plein air, nature, rive, eau&#10;&#10;Description générée automatiquement">
            <a:extLst>
              <a:ext uri="{FF2B5EF4-FFF2-40B4-BE49-F238E27FC236}">
                <a16:creationId xmlns:a16="http://schemas.microsoft.com/office/drawing/2014/main" id="{0120A85C-8C20-A13C-5DD7-578FD16009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4000" y="1221117"/>
            <a:ext cx="8424000" cy="4738500"/>
          </a:xfrm>
          <a:prstGeom prst="rect">
            <a:avLst/>
          </a:prstGeom>
          <a:effectLst>
            <a:softEdge rad="635000"/>
          </a:effectLst>
        </p:spPr>
      </p:pic>
      <p:sp>
        <p:nvSpPr>
          <p:cNvPr id="6" name="ZoneTexte 5">
            <a:extLst>
              <a:ext uri="{FF2B5EF4-FFF2-40B4-BE49-F238E27FC236}">
                <a16:creationId xmlns:a16="http://schemas.microsoft.com/office/drawing/2014/main" id="{57B72C29-7C4A-3F7F-B592-53A6ACCE94AB}"/>
              </a:ext>
            </a:extLst>
          </p:cNvPr>
          <p:cNvSpPr txBox="1"/>
          <p:nvPr/>
        </p:nvSpPr>
        <p:spPr>
          <a:xfrm>
            <a:off x="3056584" y="1136406"/>
            <a:ext cx="8787586" cy="523220"/>
          </a:xfrm>
          <a:prstGeom prst="rect">
            <a:avLst/>
          </a:prstGeom>
          <a:noFill/>
        </p:spPr>
        <p:txBody>
          <a:bodyPr wrap="square" rtlCol="0">
            <a:spAutoFit/>
          </a:bodyPr>
          <a:lstStyle/>
          <a:p>
            <a:r>
              <a:rPr lang="fr-FR" sz="2800" b="1" dirty="0">
                <a:solidFill>
                  <a:srgbClr val="FFFF00"/>
                </a:solidFill>
              </a:rPr>
              <a:t>Santa –Margarita – Rosas - Espagne</a:t>
            </a:r>
          </a:p>
        </p:txBody>
      </p:sp>
      <p:sp>
        <p:nvSpPr>
          <p:cNvPr id="7" name="ZoneTexte 6">
            <a:extLst>
              <a:ext uri="{FF2B5EF4-FFF2-40B4-BE49-F238E27FC236}">
                <a16:creationId xmlns:a16="http://schemas.microsoft.com/office/drawing/2014/main" id="{40BB5608-1776-CEF1-F41C-EC84FF15CC7E}"/>
              </a:ext>
            </a:extLst>
          </p:cNvPr>
          <p:cNvSpPr txBox="1"/>
          <p:nvPr/>
        </p:nvSpPr>
        <p:spPr>
          <a:xfrm>
            <a:off x="3948057" y="5521108"/>
            <a:ext cx="7896113"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8" name="ZoneTexte 7">
            <a:extLst>
              <a:ext uri="{FF2B5EF4-FFF2-40B4-BE49-F238E27FC236}">
                <a16:creationId xmlns:a16="http://schemas.microsoft.com/office/drawing/2014/main" id="{CC149A01-3D77-A3AD-D685-08829D039936}"/>
              </a:ext>
            </a:extLst>
          </p:cNvPr>
          <p:cNvSpPr txBox="1"/>
          <p:nvPr/>
        </p:nvSpPr>
        <p:spPr>
          <a:xfrm>
            <a:off x="5744583" y="6044328"/>
            <a:ext cx="4303059"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35351217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TotalTime>
  <Words>122</Words>
  <Application>Microsoft Office PowerPoint</Application>
  <PresentationFormat>Grand écran</PresentationFormat>
  <Paragraphs>7</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2024-11-01T08:30:48Z</dcterms:created>
  <dcterms:modified xsi:type="dcterms:W3CDTF">2024-11-27T14:55:25Z</dcterms:modified>
</cp:coreProperties>
</file>