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vx1lojfdTVMuglhcq0E7g==" hashData="4IwSiS0Mkun1KGnLx1fmSv1/P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D2D"/>
    <a:srgbClr val="FF2121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947" autoAdjust="0"/>
    <p:restoredTop sz="94660"/>
  </p:normalViewPr>
  <p:slideViewPr>
    <p:cSldViewPr>
      <p:cViewPr>
        <p:scale>
          <a:sx n="85" d="100"/>
          <a:sy n="85" d="100"/>
        </p:scale>
        <p:origin x="-1728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C008DA-D024-4A60-8948-4B7007D28127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F31E3A-B989-4BC1-B0AC-FAA06AC6B7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988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9E4C13C-99A8-4F9C-AFFE-0BFE73434CE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7D225C-0925-4F2D-8B58-27A4736BE4B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DAA78F-25A1-424B-BCCD-11DD18DE5AC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6E3A6-D47F-4E7B-986C-3F817B7873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8573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2EA5F-D91F-49A4-93A3-B332E3F62E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9508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ED294-23D1-4280-B716-14ADA01239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6997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FEEBD-5E3C-4355-AF7C-4B260A344D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678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3BA7D-134A-4FFD-A050-A242D9F953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3513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D4978-D33C-4810-966D-1073DCFF4B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1796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7E285-1175-4D42-BA18-F4824C5B63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307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F3D4C-CF48-45F6-B70F-4AC8D76B43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4169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B5A68-2623-4982-A366-24839749AF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4646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84E1B-DE45-486C-9EA6-EC0250F9F1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32AC8-373D-4D18-8979-EAC5E0C3D4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1040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tx1"/>
            </a:gs>
            <a:gs pos="68000">
              <a:schemeClr val="accent4">
                <a:lumMod val="10000"/>
              </a:schemeClr>
            </a:gs>
            <a:gs pos="7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448802-D09F-4321-B1A2-05FB9E76DC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1.wav"/><Relationship Id="rId42" Type="http://schemas.openxmlformats.org/officeDocument/2006/relationships/image" Target="../media/image35.png"/><Relationship Id="rId47" Type="http://schemas.microsoft.com/office/2007/relationships/hdphoto" Target="../media/hdphoto3.wdp"/><Relationship Id="rId50" Type="http://schemas.openxmlformats.org/officeDocument/2006/relationships/image" Target="../media/image40.jpeg"/><Relationship Id="rId55" Type="http://schemas.microsoft.com/office/2007/relationships/hdphoto" Target="../media/hdphoto4.wdp"/><Relationship Id="rId63" Type="http://schemas.openxmlformats.org/officeDocument/2006/relationships/image" Target="../media/image49.jpeg"/><Relationship Id="rId68" Type="http://schemas.openxmlformats.org/officeDocument/2006/relationships/image" Target="../media/image54.pn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1.jpeg"/><Relationship Id="rId40" Type="http://schemas.openxmlformats.org/officeDocument/2006/relationships/image" Target="../media/image33.jpeg"/><Relationship Id="rId45" Type="http://schemas.microsoft.com/office/2007/relationships/hdphoto" Target="../media/hdphoto2.wdp"/><Relationship Id="rId53" Type="http://schemas.openxmlformats.org/officeDocument/2006/relationships/image" Target="../media/image43.jpeg"/><Relationship Id="rId58" Type="http://schemas.openxmlformats.org/officeDocument/2006/relationships/image" Target="../media/image46.png"/><Relationship Id="rId66" Type="http://schemas.openxmlformats.org/officeDocument/2006/relationships/image" Target="../media/image52.jpeg"/><Relationship Id="rId5" Type="http://schemas.openxmlformats.org/officeDocument/2006/relationships/image" Target="../media/image11.png"/><Relationship Id="rId15" Type="http://schemas.openxmlformats.org/officeDocument/2006/relationships/image" Target="../media/image20.gif"/><Relationship Id="rId23" Type="http://schemas.openxmlformats.org/officeDocument/2006/relationships/image" Target="../media/image24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39.jpeg"/><Relationship Id="rId57" Type="http://schemas.microsoft.com/office/2007/relationships/hdphoto" Target="../media/hdphoto5.wdp"/><Relationship Id="rId61" Type="http://schemas.openxmlformats.org/officeDocument/2006/relationships/audio" Target="../media/audio14.wav"/><Relationship Id="rId10" Type="http://schemas.openxmlformats.org/officeDocument/2006/relationships/image" Target="../media/image15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6.png"/><Relationship Id="rId52" Type="http://schemas.openxmlformats.org/officeDocument/2006/relationships/image" Target="../media/image42.jpeg"/><Relationship Id="rId60" Type="http://schemas.openxmlformats.org/officeDocument/2006/relationships/image" Target="../media/image47.jpeg"/><Relationship Id="rId65" Type="http://schemas.openxmlformats.org/officeDocument/2006/relationships/image" Target="../media/image51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audio" Target="../media/audio5.wav"/><Relationship Id="rId27" Type="http://schemas.openxmlformats.org/officeDocument/2006/relationships/image" Target="../media/image26.jpeg"/><Relationship Id="rId30" Type="http://schemas.openxmlformats.org/officeDocument/2006/relationships/audio" Target="../media/audio9.wav"/><Relationship Id="rId35" Type="http://schemas.openxmlformats.org/officeDocument/2006/relationships/image" Target="../media/image30.jpeg"/><Relationship Id="rId43" Type="http://schemas.microsoft.com/office/2007/relationships/hdphoto" Target="../media/hdphoto1.wdp"/><Relationship Id="rId48" Type="http://schemas.openxmlformats.org/officeDocument/2006/relationships/image" Target="../media/image38.gif"/><Relationship Id="rId56" Type="http://schemas.openxmlformats.org/officeDocument/2006/relationships/image" Target="../media/image45.png"/><Relationship Id="rId64" Type="http://schemas.openxmlformats.org/officeDocument/2006/relationships/image" Target="../media/image50.png"/><Relationship Id="rId69" Type="http://schemas.openxmlformats.org/officeDocument/2006/relationships/image" Target="../media/image55.png"/><Relationship Id="rId8" Type="http://schemas.openxmlformats.org/officeDocument/2006/relationships/image" Target="../media/image13.gif"/><Relationship Id="rId51" Type="http://schemas.openxmlformats.org/officeDocument/2006/relationships/image" Target="../media/image41.jpeg"/><Relationship Id="rId3" Type="http://schemas.openxmlformats.org/officeDocument/2006/relationships/image" Target="../media/image9.png"/><Relationship Id="rId12" Type="http://schemas.openxmlformats.org/officeDocument/2006/relationships/image" Target="../media/image17.png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3.wav"/><Relationship Id="rId46" Type="http://schemas.openxmlformats.org/officeDocument/2006/relationships/image" Target="../media/image37.png"/><Relationship Id="rId59" Type="http://schemas.microsoft.com/office/2007/relationships/hdphoto" Target="../media/hdphoto6.wdp"/><Relationship Id="rId67" Type="http://schemas.openxmlformats.org/officeDocument/2006/relationships/image" Target="../media/image53.gif"/><Relationship Id="rId20" Type="http://schemas.openxmlformats.org/officeDocument/2006/relationships/audio" Target="../media/audio4.wav"/><Relationship Id="rId41" Type="http://schemas.openxmlformats.org/officeDocument/2006/relationships/image" Target="../media/image34.jpeg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ien714.wav">
            <a:hlinkClick r:id="" action="ppaction://media"/>
          </p:cNvPr>
          <p:cNvPicPr>
            <a:picLocks noRot="1" noChangeAspect="1"/>
          </p:cNvPicPr>
          <p:nvPr>
            <a:wavAudioFile r:embed="rId1" name="rien ne m'arrêt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aude\Desktop\44444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175"/>
            <a:ext cx="91519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44444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17513"/>
            <a:ext cx="8135938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170973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042988" y="692150"/>
            <a:ext cx="7059612" cy="5473700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4983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728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aude\Desktop\D0A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85938"/>
            <a:ext cx="3371850" cy="337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44444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175"/>
            <a:ext cx="91519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aude\Desktop\44444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1052513"/>
            <a:ext cx="634523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76375" y="1119188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951038" y="1968500"/>
            <a:ext cx="55435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C'est une chanson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Ta main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Que dieu me pardonne (en duo avec Kendji Girac)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Je fais passer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Ma jolie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La lumière ou la rage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Et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Je reviens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Tant que rien ne m'arrête (en duo avec Tom Walker)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Il y aura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Je sais pas vous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Plus haut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Mourir d'armure 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5" descr="C:\Users\Jclaude\Desktop\333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3100"/>
            <a:ext cx="3900488" cy="349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1Claudio Capéo - C'est une chanso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2Claudio Capéo - Ta main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4Claudio Capéo - Je fais passer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3Claudio Capéo - Que dieu me pardonn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32238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5Claudio Capéo - Ma joli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6Claudio Capéo - La lumière ou la rag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7Claudio Capéo - Et toi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8Claudio Capéo - Je revien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13138"/>
            <a:ext cx="49847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9Claudio Capéo - Tant que rien ne m'arrêt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Claudio Capéo - Il y aur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Claudio Capéo - Je sais pas vou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Claudio Capéo - Plus hau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13" descr="C:\Users\Marie-Jose\Desktop\NUMEROS JUKEBOX NOIR\13 (FILEminimizer).jpg">
            <a:hlinkClick r:id="" action="ppaction://noaction" highlightClick="1">
              <a:snd r:embed="rId61" name="13Claudio Capéo - Mourir d'armur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2881313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0" descr="C:\Users\Jclaude\Desktop\D0AR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1616075"/>
            <a:ext cx="147796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38560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9" descr="C:\Users\Jclaude\Desktop\00000_détouré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89288"/>
            <a:ext cx="2013967" cy="2750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2024-11-18T12:14:29Z</dcterms:modified>
</cp:coreProperties>
</file>