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9" r:id="rId2"/>
    <p:sldId id="353" r:id="rId3"/>
    <p:sldId id="34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nGlNCSnOWe1RdUzDI4v2Q==" hashData="XfTGGFq6wNGMG+z7UWtCdd+bZg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19BD"/>
    <a:srgbClr val="FF69D8"/>
    <a:srgbClr val="FFC91D"/>
    <a:srgbClr val="DE8400"/>
    <a:srgbClr val="685D6B"/>
    <a:srgbClr val="5A5A5A"/>
    <a:srgbClr val="C07200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959" autoAdjust="0"/>
    <p:restoredTop sz="94660"/>
  </p:normalViewPr>
  <p:slideViewPr>
    <p:cSldViewPr>
      <p:cViewPr>
        <p:scale>
          <a:sx n="82" d="100"/>
          <a:sy n="82" d="100"/>
        </p:scale>
        <p:origin x="-1594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64A0FA9-CD12-4C98-9C59-6D7A6D92CE41}" type="datetimeFigureOut">
              <a:rPr lang="fr-FR"/>
              <a:pPr>
                <a:defRPr/>
              </a:pPr>
              <a:t>18/11/2024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98B963C-71EB-4ADE-A9BA-AAD68EBEDDC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68400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1DD8F8-25D3-435E-832D-2BE762BBD2C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26B5BA-B8C8-42F9-836B-5D0CD8C86BF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BD31A09-AB03-4DC0-9D52-4C1F70EA47D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B5BA60-A3FA-46A7-9F3E-77DB3DDC3F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0353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58FDC-B687-47C5-9FE2-E04AAEFED6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9828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4851B4-AD9B-4B67-8643-150E62BEED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4248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F86EC-4752-4DB9-A3B6-0439E43932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535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0B40B-0C8B-48A1-886C-49F875DE2B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7582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ACA0B-197D-417A-8916-9275D66263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824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B7136-9669-4EB5-8D93-D6661FB049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8038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DD36E-190E-49F4-816E-0F4015B900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4675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AECFF-223A-4B9C-988C-0466091A34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5184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5F581-DFFD-4F89-995B-F5FB5D9A1D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9028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6E2CA-D29F-480A-946F-28C5E772CA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8645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4">
                <a:lumMod val="10000"/>
              </a:schemeClr>
            </a:gs>
            <a:gs pos="90000">
              <a:srgbClr val="FFC91D"/>
            </a:gs>
            <a:gs pos="59000">
              <a:schemeClr val="accent4">
                <a:lumMod val="10000"/>
              </a:schemeClr>
            </a:gs>
            <a:gs pos="64000">
              <a:srgbClr val="FF69D8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B11A3BB-CF72-4D44-9CF1-90E10DC57B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jpeg"/><Relationship Id="rId21" Type="http://schemas.openxmlformats.org/officeDocument/2006/relationships/audio" Target="../media/audio5.wav"/><Relationship Id="rId34" Type="http://schemas.openxmlformats.org/officeDocument/2006/relationships/image" Target="../media/image30.jpeg"/><Relationship Id="rId42" Type="http://schemas.microsoft.com/office/2007/relationships/hdphoto" Target="../media/hdphoto1.wdp"/><Relationship Id="rId47" Type="http://schemas.openxmlformats.org/officeDocument/2006/relationships/image" Target="../media/image38.gif"/><Relationship Id="rId50" Type="http://schemas.openxmlformats.org/officeDocument/2006/relationships/image" Target="../media/image41.jpeg"/><Relationship Id="rId55" Type="http://schemas.microsoft.com/office/2007/relationships/hdphoto" Target="../media/hdphoto4.wdp"/><Relationship Id="rId63" Type="http://schemas.openxmlformats.org/officeDocument/2006/relationships/image" Target="../media/image51.png"/><Relationship Id="rId68" Type="http://schemas.openxmlformats.org/officeDocument/2006/relationships/image" Target="../media/image56.gif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2.wav"/><Relationship Id="rId40" Type="http://schemas.openxmlformats.org/officeDocument/2006/relationships/image" Target="../media/image34.jpeg"/><Relationship Id="rId45" Type="http://schemas.openxmlformats.org/officeDocument/2006/relationships/image" Target="../media/image37.png"/><Relationship Id="rId53" Type="http://schemas.openxmlformats.org/officeDocument/2006/relationships/image" Target="../media/image44.jpeg"/><Relationship Id="rId58" Type="http://schemas.openxmlformats.org/officeDocument/2006/relationships/image" Target="../media/image47.png"/><Relationship Id="rId66" Type="http://schemas.openxmlformats.org/officeDocument/2006/relationships/image" Target="../media/image54.jpeg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40.jpeg"/><Relationship Id="rId57" Type="http://schemas.microsoft.com/office/2007/relationships/hdphoto" Target="../media/hdphoto5.wdp"/><Relationship Id="rId61" Type="http://schemas.openxmlformats.org/officeDocument/2006/relationships/image" Target="../media/image49.png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9.wav"/><Relationship Id="rId44" Type="http://schemas.microsoft.com/office/2007/relationships/hdphoto" Target="../media/hdphoto2.wdp"/><Relationship Id="rId52" Type="http://schemas.openxmlformats.org/officeDocument/2006/relationships/image" Target="../media/image43.jpeg"/><Relationship Id="rId60" Type="http://schemas.openxmlformats.org/officeDocument/2006/relationships/image" Target="../media/image48.jpeg"/><Relationship Id="rId65" Type="http://schemas.openxmlformats.org/officeDocument/2006/relationships/image" Target="../media/image53.jpe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1.wav"/><Relationship Id="rId30" Type="http://schemas.openxmlformats.org/officeDocument/2006/relationships/image" Target="../media/image28.jpeg"/><Relationship Id="rId35" Type="http://schemas.openxmlformats.org/officeDocument/2006/relationships/audio" Target="../media/audio11.wav"/><Relationship Id="rId43" Type="http://schemas.openxmlformats.org/officeDocument/2006/relationships/image" Target="../media/image36.png"/><Relationship Id="rId48" Type="http://schemas.openxmlformats.org/officeDocument/2006/relationships/image" Target="../media/image39.jpeg"/><Relationship Id="rId56" Type="http://schemas.openxmlformats.org/officeDocument/2006/relationships/image" Target="../media/image46.png"/><Relationship Id="rId64" Type="http://schemas.openxmlformats.org/officeDocument/2006/relationships/image" Target="../media/image52.png"/><Relationship Id="rId8" Type="http://schemas.openxmlformats.org/officeDocument/2006/relationships/image" Target="../media/image14.gif"/><Relationship Id="rId51" Type="http://schemas.openxmlformats.org/officeDocument/2006/relationships/image" Target="../media/image42.jpe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0.wav"/><Relationship Id="rId38" Type="http://schemas.openxmlformats.org/officeDocument/2006/relationships/image" Target="../media/image32.jpeg"/><Relationship Id="rId46" Type="http://schemas.microsoft.com/office/2007/relationships/hdphoto" Target="../media/hdphoto3.wdp"/><Relationship Id="rId59" Type="http://schemas.microsoft.com/office/2007/relationships/hdphoto" Target="../media/hdphoto6.wdp"/><Relationship Id="rId67" Type="http://schemas.openxmlformats.org/officeDocument/2006/relationships/image" Target="../media/image55.png"/><Relationship Id="rId20" Type="http://schemas.openxmlformats.org/officeDocument/2006/relationships/image" Target="../media/image23.jpeg"/><Relationship Id="rId41" Type="http://schemas.openxmlformats.org/officeDocument/2006/relationships/image" Target="../media/image35.png"/><Relationship Id="rId54" Type="http://schemas.openxmlformats.org/officeDocument/2006/relationships/image" Target="../media/image45.jpeg"/><Relationship Id="rId62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7Cla1742.wav">
            <a:hlinkClick r:id="" action="ppaction://media"/>
          </p:cNvPr>
          <p:cNvPicPr>
            <a:picLocks noRot="1" noChangeAspect="1"/>
          </p:cNvPicPr>
          <p:nvPr>
            <a:wavAudioFile r:embed="rId1" name="7Claudio Capéo - Les gourmand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Solenn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olenn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19138"/>
            <a:ext cx="7272337" cy="537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971600" y="719139"/>
            <a:ext cx="7128792" cy="5373686"/>
          </a:xfrm>
          <a:prstGeom prst="frame">
            <a:avLst>
              <a:gd name="adj1" fmla="val 3882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6605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5075238" y="2730500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C519B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79" y="1578766"/>
            <a:ext cx="3846967" cy="3542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9" descr="C:\Users\Solenn\Desktop\Claudio Capéo – El Vagabond MP3\Claudio Capéo - El cabanon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894" y="1679970"/>
            <a:ext cx="3341688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Solenn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19138"/>
            <a:ext cx="7272337" cy="537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971600" y="802941"/>
            <a:ext cx="7175496" cy="5218347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Solenn\Desktop\Claudio-Capeo-dans-l-emission-the-voice-le-21-novembre-2015_width1024 (FILEminimizer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56402"/>
            <a:ext cx="2161183" cy="3229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3348038" y="1844675"/>
            <a:ext cx="381635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01- Pace non guerra 4:08</a:t>
            </a:r>
          </a:p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02- El cabanon 4:49	</a:t>
            </a:r>
          </a:p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03- Pas de panique 3:57	</a:t>
            </a:r>
          </a:p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04- Partie remise 4:49</a:t>
            </a:r>
          </a:p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05- Ikkea 3:39</a:t>
            </a:r>
          </a:p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06- El conteneur 3:16</a:t>
            </a:r>
          </a:p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07- Les gourmands (feat. Gill'us) 3:41</a:t>
            </a:r>
          </a:p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08- Smiley Pop 5:46</a:t>
            </a:r>
          </a:p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09- Vivre avec 3:43</a:t>
            </a:r>
          </a:p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10- La goutte 3:52</a:t>
            </a:r>
          </a:p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11- S'foutre en l'air 4:18</a:t>
            </a:r>
          </a:p>
          <a:p>
            <a:pPr algn="ctr" eaLnBrk="1" hangingPunct="1"/>
            <a:r>
              <a:rPr lang="fr-FR" sz="1600" b="1">
                <a:solidFill>
                  <a:srgbClr val="FF69D8"/>
                </a:solidFill>
              </a:rPr>
              <a:t>12- Intelligence absente 3:49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63992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813" y="64039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1500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6" descr="C:\Users\Marie-Jose\Desktop\NUMEROS JUKEBOX NOIR\1 (FILEminimizer).jpg">
            <a:hlinkClick r:id="" action="ppaction://noaction" highlightClick="1">
              <a:snd r:embed="rId15" name="1Claudio Capéo - Pace non guerra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2" descr="C:\Users\Marie-Jose\Desktop\NUMEROS JUKEBOX NOIR\2 (FILEminimizer).jpg">
            <a:hlinkClick r:id="" action="ppaction://noaction" highlightClick="1">
              <a:snd r:embed="rId17" name="2Claudio Capéo - El cabanon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4" descr="C:\Users\Marie-Jose\Desktop\NUMEROS JUKEBOX NOIR\4 (FILEminimizer).jpg">
            <a:hlinkClick r:id="" action="ppaction://noaction" highlightClick="1">
              <a:snd r:embed="rId19" name="4Claudio Capéo - Partie remis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1" name="3Claudio Capéo - Pas de paniqu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" descr="C:\Users\Marie-Jose\Desktop\NUMEROS JUKEBOX NOIR\5 (FILEminimizer).jpg">
            <a:hlinkClick r:id="" action="ppaction://noaction" highlightClick="1">
              <a:snd r:embed="rId23" name="5Claudio Capéo - Ikkea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6" descr="C:\Users\Marie-Jose\Desktop\NUMEROS JUKEBOX NOIR\6 (FILEminimizer).jpg">
            <a:hlinkClick r:id="" action="ppaction://noaction" highlightClick="1">
              <a:snd r:embed="rId25" name="6Claudio Capéo - El conteneur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27" name="7Claudio Capéo - Les gourmand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13088"/>
            <a:ext cx="515937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29" name="8Claudio Capéo - Smiley Pop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1" name="9Claudio Capéo - Vivre avec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143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33" name="10Claudio Capéo - La goutt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351338"/>
            <a:ext cx="4508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35" name="11Claudio Capéo - S'foutre en l'air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37" name="12Claudio Capéo - Intelligence absent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04684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Image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831149"/>
            <a:ext cx="755576" cy="1006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9" descr="C:\Users\Solenn\Desktop\Claudio Capéo – El Vagabond MP3\Claudio Capéo - El cabanon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1531938"/>
            <a:ext cx="1427162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7" descr="C:\Users\Solenn\Desktop\2884454-claudio-capeo-lors-de-la-18eme-ceremonie-950x0-3 (FILEminimizer).jp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333" y="2470986"/>
            <a:ext cx="2560959" cy="3840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4" descr="C:\Users\Solenn\Desktop\111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963" y="4725988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6" y="38592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6139" y="386556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9" descr="C:\Users\Jclaude\Desktop\Image1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163" y="1390650"/>
            <a:ext cx="1590675" cy="17081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</Words>
  <Application>Microsoft Office PowerPoint</Application>
  <PresentationFormat>Affichage à l'écran (4:3)</PresentationFormat>
  <Paragraphs>15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2024-11-18T12:15:52Z</dcterms:modified>
</cp:coreProperties>
</file>