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86" r:id="rId3"/>
    <p:sldId id="29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5PVLysYmeS28PrbZbGU3g==" hashData="Jr0fvHZbRlLo5oFm139xT0SSx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6800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558" autoAdjust="0"/>
    <p:restoredTop sz="94660"/>
  </p:normalViewPr>
  <p:slideViewPr>
    <p:cSldViewPr>
      <p:cViewPr>
        <p:scale>
          <a:sx n="80" d="100"/>
          <a:sy n="80" d="100"/>
        </p:scale>
        <p:origin x="-1579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D9B970-B95C-40D4-8578-0DD06AAACD61}" type="datetimeFigureOut">
              <a:rPr lang="fr-FR"/>
              <a:pPr>
                <a:defRPr/>
              </a:pPr>
              <a:t>08/12/2024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D91927-82BC-4D9C-9DFF-F7CB77ECD5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2578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74998-0FD7-4B05-A6F7-5AC83890B9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0657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61FD8-DA73-4856-9DE6-2E921E6237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883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5A9E6-12EE-47B0-998C-EC1EA7B420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658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D556A-F195-42CB-9E74-D1B2CE2BDA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3097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3F9B3-397E-4C69-BF83-4B09E3ACB0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022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C3471-D8DD-4764-A1AF-C8A4553EDF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1924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2488F-9B20-48BC-8D91-2ECC8E884D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3706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0CC15-51D8-4D88-ACE3-6FB7585358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711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64010-B885-4AE2-9FA4-9BAAF91F87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38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C00D5-64D7-4493-B04F-281D3A99BE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3724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E5A77-0EB4-4C19-A309-E8C1287865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5069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6A65E8-0BFF-431B-82FD-C4C765706A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microsoft.com/office/2007/relationships/hdphoto" Target="../media/hdphoto2.wdp"/><Relationship Id="rId26" Type="http://schemas.openxmlformats.org/officeDocument/2006/relationships/image" Target="../media/image33.jpeg"/><Relationship Id="rId39" Type="http://schemas.openxmlformats.org/officeDocument/2006/relationships/image" Target="../media/image40.jpeg"/><Relationship Id="rId21" Type="http://schemas.openxmlformats.org/officeDocument/2006/relationships/image" Target="../media/image29.gif"/><Relationship Id="rId34" Type="http://schemas.openxmlformats.org/officeDocument/2006/relationships/audio" Target="../media/audio6.bin"/><Relationship Id="rId42" Type="http://schemas.openxmlformats.org/officeDocument/2006/relationships/audio" Target="../media/audio10.bin"/><Relationship Id="rId47" Type="http://schemas.openxmlformats.org/officeDocument/2006/relationships/image" Target="../media/image44.jpeg"/><Relationship Id="rId50" Type="http://schemas.openxmlformats.org/officeDocument/2006/relationships/audio" Target="../media/audio14.bin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image" Target="../media/image56.jpeg"/><Relationship Id="rId76" Type="http://schemas.openxmlformats.org/officeDocument/2006/relationships/image" Target="../media/image63.png"/><Relationship Id="rId7" Type="http://schemas.openxmlformats.org/officeDocument/2006/relationships/image" Target="../media/image17.gif"/><Relationship Id="rId71" Type="http://schemas.openxmlformats.org/officeDocument/2006/relationships/image" Target="../media/image59.png"/><Relationship Id="rId2" Type="http://schemas.openxmlformats.org/officeDocument/2006/relationships/image" Target="../media/image13.png"/><Relationship Id="rId16" Type="http://schemas.openxmlformats.org/officeDocument/2006/relationships/image" Target="../media/image26.jpeg"/><Relationship Id="rId29" Type="http://schemas.openxmlformats.org/officeDocument/2006/relationships/image" Target="../media/image35.jpeg"/><Relationship Id="rId11" Type="http://schemas.openxmlformats.org/officeDocument/2006/relationships/image" Target="../media/image21.png"/><Relationship Id="rId24" Type="http://schemas.openxmlformats.org/officeDocument/2006/relationships/image" Target="../media/image31.jpeg"/><Relationship Id="rId32" Type="http://schemas.openxmlformats.org/officeDocument/2006/relationships/audio" Target="../media/audio5.bin"/><Relationship Id="rId37" Type="http://schemas.openxmlformats.org/officeDocument/2006/relationships/image" Target="../media/image39.jpeg"/><Relationship Id="rId40" Type="http://schemas.openxmlformats.org/officeDocument/2006/relationships/audio" Target="../media/audio9.bin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18.bin"/><Relationship Id="rId66" Type="http://schemas.openxmlformats.org/officeDocument/2006/relationships/image" Target="../media/image54.jpeg"/><Relationship Id="rId74" Type="http://schemas.openxmlformats.org/officeDocument/2006/relationships/image" Target="../media/image61.gif"/><Relationship Id="rId5" Type="http://schemas.microsoft.com/office/2007/relationships/hdphoto" Target="../media/hdphoto1.wdp"/><Relationship Id="rId15" Type="http://schemas.openxmlformats.org/officeDocument/2006/relationships/image" Target="../media/image25.png"/><Relationship Id="rId23" Type="http://schemas.microsoft.com/office/2007/relationships/hdphoto" Target="../media/hdphoto4.wdp"/><Relationship Id="rId28" Type="http://schemas.openxmlformats.org/officeDocument/2006/relationships/audio" Target="../media/audio3.bin"/><Relationship Id="rId36" Type="http://schemas.openxmlformats.org/officeDocument/2006/relationships/audio" Target="../media/audio7.bin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Relationship Id="rId61" Type="http://schemas.openxmlformats.org/officeDocument/2006/relationships/image" Target="../media/image51.jpeg"/><Relationship Id="rId10" Type="http://schemas.openxmlformats.org/officeDocument/2006/relationships/image" Target="../media/image20.jpeg"/><Relationship Id="rId19" Type="http://schemas.openxmlformats.org/officeDocument/2006/relationships/image" Target="../media/image28.png"/><Relationship Id="rId31" Type="http://schemas.openxmlformats.org/officeDocument/2006/relationships/image" Target="../media/image36.jpeg"/><Relationship Id="rId44" Type="http://schemas.openxmlformats.org/officeDocument/2006/relationships/audio" Target="../media/audio11.bin"/><Relationship Id="rId52" Type="http://schemas.openxmlformats.org/officeDocument/2006/relationships/audio" Target="../media/audio15.bin"/><Relationship Id="rId60" Type="http://schemas.openxmlformats.org/officeDocument/2006/relationships/audio" Target="../media/audio19.bin"/><Relationship Id="rId65" Type="http://schemas.openxmlformats.org/officeDocument/2006/relationships/audio" Target="../media/audio21.bin"/><Relationship Id="rId73" Type="http://schemas.openxmlformats.org/officeDocument/2006/relationships/image" Target="../media/image10.jpe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0.png"/><Relationship Id="rId27" Type="http://schemas.openxmlformats.org/officeDocument/2006/relationships/image" Target="../media/image34.jpeg"/><Relationship Id="rId30" Type="http://schemas.openxmlformats.org/officeDocument/2006/relationships/audio" Target="../media/audio4.bin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3.bin"/><Relationship Id="rId56" Type="http://schemas.openxmlformats.org/officeDocument/2006/relationships/audio" Target="../media/audio17.bin"/><Relationship Id="rId64" Type="http://schemas.openxmlformats.org/officeDocument/2006/relationships/image" Target="../media/image53.gif"/><Relationship Id="rId69" Type="http://schemas.openxmlformats.org/officeDocument/2006/relationships/image" Target="../media/image57.jpeg"/><Relationship Id="rId77" Type="http://schemas.openxmlformats.org/officeDocument/2006/relationships/image" Target="../media/image64.png"/><Relationship Id="rId8" Type="http://schemas.openxmlformats.org/officeDocument/2006/relationships/image" Target="../media/image18.gif"/><Relationship Id="rId51" Type="http://schemas.openxmlformats.org/officeDocument/2006/relationships/image" Target="../media/image46.jpeg"/><Relationship Id="rId72" Type="http://schemas.openxmlformats.org/officeDocument/2006/relationships/image" Target="../media/image60.png"/><Relationship Id="rId3" Type="http://schemas.openxmlformats.org/officeDocument/2006/relationships/image" Target="../media/image14.png"/><Relationship Id="rId12" Type="http://schemas.openxmlformats.org/officeDocument/2006/relationships/image" Target="../media/image22.gif"/><Relationship Id="rId17" Type="http://schemas.openxmlformats.org/officeDocument/2006/relationships/image" Target="../media/image27.png"/><Relationship Id="rId25" Type="http://schemas.openxmlformats.org/officeDocument/2006/relationships/image" Target="../media/image32.jpeg"/><Relationship Id="rId33" Type="http://schemas.openxmlformats.org/officeDocument/2006/relationships/image" Target="../media/image37.jpeg"/><Relationship Id="rId38" Type="http://schemas.openxmlformats.org/officeDocument/2006/relationships/audio" Target="../media/audio8.bin"/><Relationship Id="rId46" Type="http://schemas.openxmlformats.org/officeDocument/2006/relationships/audio" Target="../media/audio12.bin"/><Relationship Id="rId59" Type="http://schemas.openxmlformats.org/officeDocument/2006/relationships/image" Target="../media/image50.jpeg"/><Relationship Id="rId67" Type="http://schemas.openxmlformats.org/officeDocument/2006/relationships/image" Target="../media/image55.png"/><Relationship Id="rId20" Type="http://schemas.microsoft.com/office/2007/relationships/hdphoto" Target="../media/hdphoto3.wdp"/><Relationship Id="rId41" Type="http://schemas.openxmlformats.org/officeDocument/2006/relationships/image" Target="../media/image41.jpeg"/><Relationship Id="rId54" Type="http://schemas.openxmlformats.org/officeDocument/2006/relationships/audio" Target="../media/audio16.bin"/><Relationship Id="rId62" Type="http://schemas.openxmlformats.org/officeDocument/2006/relationships/audio" Target="../media/audio20.bin"/><Relationship Id="rId70" Type="http://schemas.openxmlformats.org/officeDocument/2006/relationships/image" Target="../media/image58.gif"/><Relationship Id="rId75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1735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ans1736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050925"/>
            <a:ext cx="6765925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175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468438"/>
            <a:ext cx="401637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>
            <a:spLocks noChangeArrowheads="1"/>
          </p:cNvSpPr>
          <p:nvPr/>
        </p:nvSpPr>
        <p:spPr bwMode="auto">
          <a:xfrm rot="-2163043">
            <a:off x="5233988" y="2787650"/>
            <a:ext cx="1371600" cy="1331913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algn="ctr">
            <a:solidFill>
              <a:srgbClr val="A80000"/>
            </a:solidFill>
            <a:round/>
            <a:headEnd/>
            <a:tailEnd/>
          </a:ln>
        </p:spPr>
        <p:txBody>
          <a:bodyPr/>
          <a:lstStyle/>
          <a:p>
            <a:pPr algn="r" rtl="1"/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190625" y="908050"/>
            <a:ext cx="6837363" cy="5041900"/>
          </a:xfrm>
          <a:prstGeom prst="frame">
            <a:avLst>
              <a:gd name="adj1" fmla="val 3105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5" descr="C:\Users\JCL\Desktop\cd3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32656"/>
            <a:ext cx="838830" cy="37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01" y="1324508"/>
            <a:ext cx="4568998" cy="4207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christelle\Desktop\cbwsC93f8U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065" y="1420812"/>
            <a:ext cx="3953103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3073400" y="1370013"/>
            <a:ext cx="6207125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01. Dov'e l'Amore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02. All I Really Want to Do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03. Strong Enough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04. Rain, Rain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05. Mirror Image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06. I'll Never Stop Loving You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07. Could've Been You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08. Bang Bang (My Baby Shot Me Down)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09. 88 Degrees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10. (The Fall) Kurt's Blues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11. We All Fly Home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12. I Found Someone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13. Fires Of Eden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14. Boys &amp; Girls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15. Born With The Hunger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16. All Or Nothing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17. A Different Kind Of Love Song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18. Take It From The Boys</a:t>
            </a:r>
          </a:p>
          <a:p>
            <a:pPr algn="ctr" eaLnBrk="1" hangingPunct="1"/>
            <a:r>
              <a:rPr lang="en-US" sz="1400" b="1" i="1">
                <a:solidFill>
                  <a:srgbClr val="FFFF00"/>
                </a:solidFill>
              </a:rPr>
              <a:t>19. Shoppin'</a:t>
            </a:r>
          </a:p>
        </p:txBody>
      </p:sp>
      <p:pic>
        <p:nvPicPr>
          <p:cNvPr id="819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976313"/>
            <a:ext cx="6788150" cy="497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 descr="C:\Users\christelle\Desktop\Cher - Good Songs (2015)\b6eebd3efa7742f62ca9915e6764ef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1052513"/>
            <a:ext cx="46116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908050"/>
            <a:ext cx="6924675" cy="5041900"/>
          </a:xfrm>
          <a:prstGeom prst="frame">
            <a:avLst>
              <a:gd name="adj1" fmla="val 197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4603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33" y="63690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637645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1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49375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528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845050"/>
            <a:ext cx="773112" cy="96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2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2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2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7" name="Picture 2" descr="C:\Users\christelle\Desktop\che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50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8" name="Picture 2" descr="C:\Users\christelle\Desktop\che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9" name="Picture 2" descr="C:\Users\christelle\Desktop\che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925888"/>
            <a:ext cx="14859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>
            <a:spLocks noChangeArrowheads="1"/>
          </p:cNvSpPr>
          <p:nvPr/>
        </p:nvSpPr>
        <p:spPr bwMode="auto">
          <a:xfrm rot="-2163043">
            <a:off x="6861175" y="1554163"/>
            <a:ext cx="374650" cy="369887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algn="r" rtl="1"/>
            <a:endParaRPr lang="fr-FR"/>
          </a:p>
        </p:txBody>
      </p:sp>
      <p:pic>
        <p:nvPicPr>
          <p:cNvPr id="75" name="Picture 56" descr="C:\Users\Marie-Jose\Desktop\NUMEROS JUKEBOX NOIR\1 (FILEminimizer).jpg">
            <a:hlinkClick r:id="" action="ppaction://noaction" highlightClick="1">
              <a:snd r:embed="rId28" name="1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Marie-Jose\Desktop\NUMEROS JUKEBOX NOIR\2 (FILEminimizer).jpg">
            <a:hlinkClick r:id="" action="ppaction://noaction" highlightClick="1">
              <a:snd r:embed="rId30" name="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 descr="C:\Users\Marie-Jose\Desktop\NUMEROS JUKEBOX NOIR\3 (FILEminimizer).jpg">
            <a:hlinkClick r:id="" action="ppaction://noaction" highlightClick="1">
              <a:snd r:embed="rId32" name="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4" descr="C:\Users\Marie-Jose\Desktop\NUMEROS JUKEBOX NOIR\4 (FILEminimizer).jpg">
            <a:hlinkClick r:id="" action="ppaction://noaction" highlightClick="1">
              <a:snd r:embed="rId34" name="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" descr="C:\Users\Marie-Jose\Desktop\NUMEROS JUKEBOX NOIR\5 (FILEminimizer).jpg">
            <a:hlinkClick r:id="" action="ppaction://noaction" highlightClick="1">
              <a:snd r:embed="rId36" name="5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6" descr="C:\Users\Marie-Jose\Desktop\NUMEROS JUKEBOX NOIR\6 (FILEminimizer).jpg">
            <a:hlinkClick r:id="" action="ppaction://noaction" highlightClick="1">
              <a:snd r:embed="rId38" name="6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7" descr="C:\Users\Marie-Jose\Desktop\NUMEROS JUKEBOX NOIR\7 (FILEminimizer).jpg">
            <a:hlinkClick r:id="" action="ppaction://noaction" highlightClick="1">
              <a:snd r:embed="rId40" name="7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" descr="C:\Users\Marie-Jose\Desktop\NUMEROS JUKEBOX NOIR\8 (FILEminimizer).jpg">
            <a:hlinkClick r:id="" action="ppaction://noaction" highlightClick="1">
              <a:snd r:embed="rId42" name="8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9" descr="C:\Users\Marie-Jose\Desktop\NUMEROS JUKEBOX NOIR\9 (FILEminimizer).jpg">
            <a:hlinkClick r:id="" action="ppaction://noaction" highlightClick="1">
              <a:snd r:embed="rId44" name="9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11" descr="C:\Users\Marie-Jose\Desktop\NUMEROS JUKEBOX NOIR\11 (FILEminimizer).jpg">
            <a:hlinkClick r:id="" action="ppaction://noaction" highlightClick="1">
              <a:snd r:embed="rId46" name="11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12" descr="C:\Users\Marie-Jose\Desktop\NUMEROS JUKEBOX NOIR\12 (FILEminimizer).jpg">
            <a:hlinkClick r:id="" action="ppaction://noaction" highlightClick="1">
              <a:snd r:embed="rId48" name="12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13" descr="C:\Users\Marie-Jose\Desktop\NUMEROS JUKEBOX NOIR\13 (FILEminimizer).jpg">
            <a:hlinkClick r:id="" action="ppaction://noaction" highlightClick="1">
              <a:snd r:embed="rId50" name="13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14" descr="C:\Users\Marie-Jose\Desktop\NUMEROS JUKEBOX NOIR\14 (FILEminimizer).jpg">
            <a:hlinkClick r:id="" action="ppaction://noaction" highlightClick="1">
              <a:snd r:embed="rId52" name="14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15" descr="C:\Users\Marie-Jose\Desktop\NUMEROS JUKEBOX NOIR\15 (FILEminimizer).jpg">
            <a:hlinkClick r:id="" action="ppaction://noaction" highlightClick="1">
              <a:snd r:embed="rId54" name="15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16" descr="C:\Users\Marie-Jose\Desktop\NUMEROS JUKEBOX NOIR\16 (FILEminimizer).jpg">
            <a:hlinkClick r:id="" action="ppaction://noaction" highlightClick="1">
              <a:snd r:embed="rId56" name="16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17" descr="C:\Users\Marie-Jose\Desktop\NUMEROS JUKEBOX NOIR\17 (FILEminimizer).jpg">
            <a:hlinkClick r:id="" action="ppaction://noaction" highlightClick="1">
              <a:snd r:embed="rId58" name="17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18" descr="C:\Users\Marie-Jose\Desktop\NUMEROS JUKEBOX NOIR\18 (FILEminimizer).jpg">
            <a:hlinkClick r:id="" action="ppaction://noaction" highlightClick="1">
              <a:snd r:embed="rId60" name="18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19" descr="C:\Users\Marie-Jose\Desktop\NUMEROS JUKEBOX NOIR\19 (FILEminimizer).jpg">
            <a:hlinkClick r:id="" action="ppaction://noaction" highlightClick="1">
              <a:snd r:embed="rId62" name="19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006" y="4963318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7700" y="3163888"/>
            <a:ext cx="18573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10" descr="C:\Users\Marie-Jose\Desktop\NUMEROS JUKEBOX NOIR\10 (FILEminimizer).jpg">
            <a:hlinkClick r:id="" action="ppaction://noaction" highlightClick="1">
              <a:snd r:embed="rId65" name="10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651" y="5179106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90751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387032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D:\SMYLET\BOUGEOIR 2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2" descr="C:\Users\christelle\Desktop\cbwsC93f8U.jp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273" y="1575473"/>
            <a:ext cx="1259204" cy="1278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844925" y="1479339"/>
            <a:ext cx="1468438" cy="1517613"/>
          </a:xfrm>
          <a:prstGeom prst="frame">
            <a:avLst>
              <a:gd name="adj1" fmla="val 9772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9" y="4266294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cher-1708x2732_détouré.pn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490" y="2877819"/>
            <a:ext cx="2156798" cy="344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5431519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Affichage à l'écran (4:3)</PresentationFormat>
  <Paragraphs>19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2024-12-08T15:14:32Z</dcterms:modified>
</cp:coreProperties>
</file>