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87" r:id="rId2"/>
    <p:sldId id="286" r:id="rId3"/>
    <p:sldId id="29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4ug0xQPfbjuVYAVZ/XUpQ==" hashData="jHeuw0BoVbGkfz6Fma3RktT/y3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000"/>
    <a:srgbClr val="6800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015" autoAdjust="0"/>
    <p:restoredTop sz="94660"/>
  </p:normalViewPr>
  <p:slideViewPr>
    <p:cSldViewPr>
      <p:cViewPr>
        <p:scale>
          <a:sx n="76" d="100"/>
          <a:sy n="76" d="100"/>
        </p:scale>
        <p:origin x="-1210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03C6A4-5871-4211-99BD-B2526F5F2F34}" type="datetimeFigureOut">
              <a:rPr lang="fr-FR"/>
              <a:pPr>
                <a:defRPr/>
              </a:pPr>
              <a:t>08/12/2024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99A846E-0A9E-4B72-824F-95478D3C3B3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9189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FAEB5-8FA8-49EC-AF71-1125D8DA01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163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B1523-442B-404F-9E84-C5C3137D4AF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1713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5E4AF-970E-4AFA-B7EF-58C4A29EB9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4197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DE0B64-DB10-4115-B716-93022C74AB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1191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DA1D8-48ED-49C3-A425-839E224664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1758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276871-2099-4847-BADB-2C706CB764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3733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55F28-F29D-473E-BA9B-DA6E63FBCA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2329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2ACAD-8487-4AAB-8CD9-4A71433404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3423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3DA91-C99A-4618-A128-EEA285EB52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259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FE3DD-A111-419D-8623-F1168EFC64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3007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38C9F-9420-442D-87DE-84DAEE5955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6254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4BA1971-4BBA-4374-9AD5-A38D4CE56E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openxmlformats.org/officeDocument/2006/relationships/audio" Target="../media/audio7.bin"/><Relationship Id="rId26" Type="http://schemas.openxmlformats.org/officeDocument/2006/relationships/audio" Target="../media/audio11.bin"/><Relationship Id="rId39" Type="http://schemas.openxmlformats.org/officeDocument/2006/relationships/image" Target="../media/image35.jpeg"/><Relationship Id="rId21" Type="http://schemas.openxmlformats.org/officeDocument/2006/relationships/image" Target="../media/image26.jpeg"/><Relationship Id="rId34" Type="http://schemas.openxmlformats.org/officeDocument/2006/relationships/audio" Target="../media/audio15.bin"/><Relationship Id="rId42" Type="http://schemas.openxmlformats.org/officeDocument/2006/relationships/audio" Target="../media/audio19.bin"/><Relationship Id="rId47" Type="http://schemas.openxmlformats.org/officeDocument/2006/relationships/image" Target="../media/image40.png"/><Relationship Id="rId50" Type="http://schemas.openxmlformats.org/officeDocument/2006/relationships/audio" Target="../media/audio22.bin"/><Relationship Id="rId55" Type="http://schemas.openxmlformats.org/officeDocument/2006/relationships/image" Target="../media/image45.png"/><Relationship Id="rId63" Type="http://schemas.openxmlformats.org/officeDocument/2006/relationships/image" Target="../media/image50.jpeg"/><Relationship Id="rId68" Type="http://schemas.openxmlformats.org/officeDocument/2006/relationships/image" Target="../media/image55.png"/><Relationship Id="rId7" Type="http://schemas.openxmlformats.org/officeDocument/2006/relationships/image" Target="../media/image18.gif"/><Relationship Id="rId71" Type="http://schemas.openxmlformats.org/officeDocument/2006/relationships/image" Target="../media/image58.png"/><Relationship Id="rId2" Type="http://schemas.openxmlformats.org/officeDocument/2006/relationships/image" Target="../media/image13.png"/><Relationship Id="rId16" Type="http://schemas.openxmlformats.org/officeDocument/2006/relationships/audio" Target="../media/audio6.bin"/><Relationship Id="rId29" Type="http://schemas.openxmlformats.org/officeDocument/2006/relationships/image" Target="../media/image30.jpeg"/><Relationship Id="rId11" Type="http://schemas.openxmlformats.org/officeDocument/2006/relationships/image" Target="../media/image21.jpeg"/><Relationship Id="rId24" Type="http://schemas.openxmlformats.org/officeDocument/2006/relationships/audio" Target="../media/audio10.bin"/><Relationship Id="rId32" Type="http://schemas.openxmlformats.org/officeDocument/2006/relationships/audio" Target="../media/audio14.bin"/><Relationship Id="rId37" Type="http://schemas.openxmlformats.org/officeDocument/2006/relationships/image" Target="../media/image34.jpeg"/><Relationship Id="rId40" Type="http://schemas.openxmlformats.org/officeDocument/2006/relationships/audio" Target="../media/audio18.bin"/><Relationship Id="rId45" Type="http://schemas.openxmlformats.org/officeDocument/2006/relationships/image" Target="../media/image38.jpeg"/><Relationship Id="rId53" Type="http://schemas.microsoft.com/office/2007/relationships/hdphoto" Target="../media/hdphoto1.wdp"/><Relationship Id="rId58" Type="http://schemas.microsoft.com/office/2007/relationships/hdphoto" Target="../media/hdphoto3.wdp"/><Relationship Id="rId66" Type="http://schemas.openxmlformats.org/officeDocument/2006/relationships/image" Target="../media/image53.jpeg"/><Relationship Id="rId74" Type="http://schemas.openxmlformats.org/officeDocument/2006/relationships/image" Target="../media/image60.gif"/><Relationship Id="rId5" Type="http://schemas.openxmlformats.org/officeDocument/2006/relationships/image" Target="../media/image16.gif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12.bin"/><Relationship Id="rId36" Type="http://schemas.openxmlformats.org/officeDocument/2006/relationships/audio" Target="../media/audio16.bin"/><Relationship Id="rId49" Type="http://schemas.openxmlformats.org/officeDocument/2006/relationships/image" Target="../media/image41.jpeg"/><Relationship Id="rId57" Type="http://schemas.openxmlformats.org/officeDocument/2006/relationships/image" Target="../media/image46.png"/><Relationship Id="rId61" Type="http://schemas.openxmlformats.org/officeDocument/2006/relationships/image" Target="../media/image48.png"/><Relationship Id="rId10" Type="http://schemas.openxmlformats.org/officeDocument/2006/relationships/audio" Target="../media/audio3.bin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audio" Target="../media/audio20.bin"/><Relationship Id="rId52" Type="http://schemas.openxmlformats.org/officeDocument/2006/relationships/image" Target="../media/image43.png"/><Relationship Id="rId60" Type="http://schemas.microsoft.com/office/2007/relationships/hdphoto" Target="../media/hdphoto4.wdp"/><Relationship Id="rId65" Type="http://schemas.openxmlformats.org/officeDocument/2006/relationships/image" Target="../media/image52.gif"/><Relationship Id="rId73" Type="http://schemas.openxmlformats.org/officeDocument/2006/relationships/image" Target="../media/image10.jpeg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audio" Target="../media/audio5.bin"/><Relationship Id="rId22" Type="http://schemas.openxmlformats.org/officeDocument/2006/relationships/audio" Target="../media/audio9.bin"/><Relationship Id="rId27" Type="http://schemas.openxmlformats.org/officeDocument/2006/relationships/image" Target="../media/image29.jpeg"/><Relationship Id="rId30" Type="http://schemas.openxmlformats.org/officeDocument/2006/relationships/audio" Target="../media/audio13.bin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21.bin"/><Relationship Id="rId56" Type="http://schemas.microsoft.com/office/2007/relationships/hdphoto" Target="../media/hdphoto2.wdp"/><Relationship Id="rId64" Type="http://schemas.openxmlformats.org/officeDocument/2006/relationships/image" Target="../media/image51.jpeg"/><Relationship Id="rId69" Type="http://schemas.openxmlformats.org/officeDocument/2006/relationships/image" Target="../media/image56.jpeg"/><Relationship Id="rId8" Type="http://schemas.openxmlformats.org/officeDocument/2006/relationships/image" Target="../media/image19.gif"/><Relationship Id="rId51" Type="http://schemas.openxmlformats.org/officeDocument/2006/relationships/image" Target="../media/image42.jpeg"/><Relationship Id="rId72" Type="http://schemas.openxmlformats.org/officeDocument/2006/relationships/image" Target="../media/image59.png"/><Relationship Id="rId3" Type="http://schemas.openxmlformats.org/officeDocument/2006/relationships/image" Target="../media/image14.png"/><Relationship Id="rId12" Type="http://schemas.openxmlformats.org/officeDocument/2006/relationships/audio" Target="../media/audio4.bin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7.bin"/><Relationship Id="rId46" Type="http://schemas.openxmlformats.org/officeDocument/2006/relationships/image" Target="../media/image39.jpeg"/><Relationship Id="rId59" Type="http://schemas.openxmlformats.org/officeDocument/2006/relationships/image" Target="../media/image47.png"/><Relationship Id="rId67" Type="http://schemas.openxmlformats.org/officeDocument/2006/relationships/image" Target="../media/image54.gif"/><Relationship Id="rId20" Type="http://schemas.openxmlformats.org/officeDocument/2006/relationships/audio" Target="../media/audio8.bin"/><Relationship Id="rId41" Type="http://schemas.openxmlformats.org/officeDocument/2006/relationships/image" Target="../media/image36.jpeg"/><Relationship Id="rId54" Type="http://schemas.openxmlformats.org/officeDocument/2006/relationships/image" Target="../media/image44.gif"/><Relationship Id="rId62" Type="http://schemas.openxmlformats.org/officeDocument/2006/relationships/image" Target="../media/image49.jpeg"/><Relationship Id="rId70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ansTitre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Sans94.wav">
            <a:hlinkClick r:id="" action="ppaction://media"/>
          </p:cNvPr>
          <p:cNvPicPr>
            <a:picLocks noRot="1" noChangeAspect="1"/>
          </p:cNvPicPr>
          <p:nvPr>
            <a:wavAudioFile r:embed="rId1" name="SansTitr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christelle\Desktop\Animation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5" y="1050925"/>
            <a:ext cx="6765925" cy="475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ans95.wav">
            <a:hlinkClick r:id="" action="ppaction://media"/>
          </p:cNvPr>
          <p:cNvPicPr>
            <a:picLocks noRot="1" noChangeAspect="1"/>
          </p:cNvPicPr>
          <p:nvPr>
            <a:wavAudioFile r:embed="rId2" name="SansTitre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600" y="1468438"/>
            <a:ext cx="4016375" cy="401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llipse 7"/>
          <p:cNvSpPr>
            <a:spLocks noChangeArrowheads="1"/>
          </p:cNvSpPr>
          <p:nvPr/>
        </p:nvSpPr>
        <p:spPr bwMode="auto">
          <a:xfrm rot="-2163043">
            <a:off x="5233988" y="2787650"/>
            <a:ext cx="1371600" cy="1331913"/>
          </a:xfrm>
          <a:prstGeom prst="ellipse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38100" algn="ctr">
            <a:solidFill>
              <a:srgbClr val="A80000"/>
            </a:solidFill>
            <a:round/>
            <a:headEnd/>
            <a:tailEnd/>
          </a:ln>
        </p:spPr>
        <p:txBody>
          <a:bodyPr/>
          <a:lstStyle/>
          <a:p>
            <a:pPr algn="r" rtl="1"/>
            <a:endParaRPr lang="fr-FR"/>
          </a:p>
        </p:txBody>
      </p:sp>
      <p:sp>
        <p:nvSpPr>
          <p:cNvPr id="16" name="Cadre 15"/>
          <p:cNvSpPr/>
          <p:nvPr/>
        </p:nvSpPr>
        <p:spPr>
          <a:xfrm>
            <a:off x="1190625" y="908050"/>
            <a:ext cx="6837363" cy="5041900"/>
          </a:xfrm>
          <a:prstGeom prst="frame">
            <a:avLst>
              <a:gd name="adj1" fmla="val 3105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4" descr="C:\Users\JCL\Desktop\cd2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244" y="356920"/>
            <a:ext cx="854162" cy="38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27400"/>
            <a:ext cx="4392488" cy="4044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christelle\Desktop\cbwsC93f8U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621" y="1574243"/>
            <a:ext cx="3761768" cy="3758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680000"/>
            </a:gs>
            <a:gs pos="72086">
              <a:schemeClr val="accent4">
                <a:lumMod val="10000"/>
              </a:schemeClr>
            </a:gs>
            <a:gs pos="77000">
              <a:schemeClr val="tx1"/>
            </a:gs>
            <a:gs pos="85000">
              <a:srgbClr val="A8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467544" y="1271089"/>
            <a:ext cx="620712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01</a:t>
            </a:r>
            <a:r>
              <a:rPr lang="en-US" sz="1400" b="1" dirty="0">
                <a:solidFill>
                  <a:srgbClr val="FFFF00"/>
                </a:solidFill>
              </a:rPr>
              <a:t>. Love Is The Groove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02</a:t>
            </a:r>
            <a:r>
              <a:rPr lang="en-US" sz="1400" b="1" dirty="0">
                <a:solidFill>
                  <a:srgbClr val="FFFF00"/>
                </a:solidFill>
              </a:rPr>
              <a:t>. Dark Lady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03</a:t>
            </a:r>
            <a:r>
              <a:rPr lang="en-US" sz="1400" b="1" dirty="0">
                <a:solidFill>
                  <a:srgbClr val="FFFF00"/>
                </a:solidFill>
              </a:rPr>
              <a:t>. Taxi </a:t>
            </a:r>
            <a:r>
              <a:rPr lang="en-US" sz="1400" b="1" dirty="0" err="1">
                <a:solidFill>
                  <a:srgbClr val="FFFF00"/>
                </a:solidFill>
              </a:rPr>
              <a:t>Taxi</a:t>
            </a:r>
            <a:endParaRPr lang="en-US" sz="14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04</a:t>
            </a:r>
            <a:r>
              <a:rPr lang="en-US" sz="1400" b="1" dirty="0">
                <a:solidFill>
                  <a:srgbClr val="FFFF00"/>
                </a:solidFill>
              </a:rPr>
              <a:t>. Outrageous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05</a:t>
            </a:r>
            <a:r>
              <a:rPr lang="en-US" sz="1400" b="1" dirty="0">
                <a:solidFill>
                  <a:srgbClr val="FFFF00"/>
                </a:solidFill>
              </a:rPr>
              <a:t>. Love Is A Lonely Place Without You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06</a:t>
            </a:r>
            <a:r>
              <a:rPr lang="en-US" sz="1400" b="1" dirty="0">
                <a:solidFill>
                  <a:srgbClr val="FFFF00"/>
                </a:solidFill>
              </a:rPr>
              <a:t>. Gypsies, Tramps &amp; Thieves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07</a:t>
            </a:r>
            <a:r>
              <a:rPr lang="en-US" sz="1400" b="1" dirty="0">
                <a:solidFill>
                  <a:srgbClr val="FFFF00"/>
                </a:solidFill>
              </a:rPr>
              <a:t>. Fast Company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08</a:t>
            </a:r>
            <a:r>
              <a:rPr lang="en-US" sz="1400" b="1" dirty="0">
                <a:solidFill>
                  <a:srgbClr val="FFFF00"/>
                </a:solidFill>
              </a:rPr>
              <a:t>. Disaster Cake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09</a:t>
            </a:r>
            <a:r>
              <a:rPr lang="en-US" sz="1400" b="1" dirty="0">
                <a:solidFill>
                  <a:srgbClr val="FFFF00"/>
                </a:solidFill>
              </a:rPr>
              <a:t>. Young And Pretty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10</a:t>
            </a:r>
            <a:r>
              <a:rPr lang="en-US" sz="1400" b="1" dirty="0">
                <a:solidFill>
                  <a:srgbClr val="FFFF00"/>
                </a:solidFill>
              </a:rPr>
              <a:t>. </a:t>
            </a:r>
            <a:r>
              <a:rPr lang="en-US" sz="1400" b="1" dirty="0" err="1">
                <a:solidFill>
                  <a:srgbClr val="FFFF00"/>
                </a:solidFill>
              </a:rPr>
              <a:t>Takin</a:t>
            </a:r>
            <a:r>
              <a:rPr lang="en-US" sz="1400" b="1" dirty="0">
                <a:solidFill>
                  <a:srgbClr val="FFFF00"/>
                </a:solidFill>
              </a:rPr>
              <a:t>' Back My Heart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11</a:t>
            </a:r>
            <a:r>
              <a:rPr lang="en-US" sz="1400" b="1" dirty="0">
                <a:solidFill>
                  <a:srgbClr val="FFFF00"/>
                </a:solidFill>
              </a:rPr>
              <a:t>. Holy Smoke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12</a:t>
            </a:r>
            <a:r>
              <a:rPr lang="en-US" sz="1400" b="1" dirty="0">
                <a:solidFill>
                  <a:srgbClr val="FFFF00"/>
                </a:solidFill>
              </a:rPr>
              <a:t>. Half-Breed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13</a:t>
            </a:r>
            <a:r>
              <a:rPr lang="en-US" sz="1400" b="1" dirty="0">
                <a:solidFill>
                  <a:srgbClr val="FFFF00"/>
                </a:solidFill>
              </a:rPr>
              <a:t>. Fit To Fly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14</a:t>
            </a:r>
            <a:r>
              <a:rPr lang="en-US" sz="1400" b="1" dirty="0">
                <a:solidFill>
                  <a:srgbClr val="FFFF00"/>
                </a:solidFill>
              </a:rPr>
              <a:t>. Body To Body, Heart To Heart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15</a:t>
            </a:r>
            <a:r>
              <a:rPr lang="en-US" sz="1400" b="1" dirty="0">
                <a:solidFill>
                  <a:srgbClr val="FFFF00"/>
                </a:solidFill>
              </a:rPr>
              <a:t>. A World Without Heroes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16</a:t>
            </a:r>
            <a:r>
              <a:rPr lang="en-US" sz="1400" b="1" dirty="0">
                <a:solidFill>
                  <a:srgbClr val="FFFF00"/>
                </a:solidFill>
              </a:rPr>
              <a:t>. You Know It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17</a:t>
            </a:r>
            <a:r>
              <a:rPr lang="en-US" sz="1400" b="1" dirty="0">
                <a:solidFill>
                  <a:srgbClr val="FFFF00"/>
                </a:solidFill>
              </a:rPr>
              <a:t>. With Or Without You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18</a:t>
            </a:r>
            <a:r>
              <a:rPr lang="en-US" sz="1400" b="1" dirty="0">
                <a:solidFill>
                  <a:srgbClr val="FFFF00"/>
                </a:solidFill>
              </a:rPr>
              <a:t>. One Small Step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19</a:t>
            </a:r>
            <a:r>
              <a:rPr lang="en-US" sz="1400" b="1" dirty="0">
                <a:solidFill>
                  <a:srgbClr val="FFFF00"/>
                </a:solidFill>
              </a:rPr>
              <a:t>. Love So High</a:t>
            </a:r>
          </a:p>
          <a:p>
            <a:pPr algn="ctr" eaLnBrk="1" hangingPunct="1"/>
            <a:r>
              <a:rPr lang="en-US" sz="1400" b="1" dirty="0" smtClean="0">
                <a:solidFill>
                  <a:srgbClr val="FFFF00"/>
                </a:solidFill>
              </a:rPr>
              <a:t>20</a:t>
            </a:r>
            <a:r>
              <a:rPr lang="en-US" sz="1400" b="1" dirty="0">
                <a:solidFill>
                  <a:srgbClr val="FFFF00"/>
                </a:solidFill>
              </a:rPr>
              <a:t>. Hell On Wheels</a:t>
            </a:r>
          </a:p>
        </p:txBody>
      </p:sp>
      <p:sp>
        <p:nvSpPr>
          <p:cNvPr id="5" name="Cadre 4"/>
          <p:cNvSpPr/>
          <p:nvPr/>
        </p:nvSpPr>
        <p:spPr>
          <a:xfrm>
            <a:off x="1116013" y="908050"/>
            <a:ext cx="6924675" cy="5041900"/>
          </a:xfrm>
          <a:prstGeom prst="frame">
            <a:avLst>
              <a:gd name="adj1" fmla="val 197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Cher_in_2019_cropped_détouré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30016"/>
            <a:ext cx="3473017" cy="4671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3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3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3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1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3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57150"/>
            <a:ext cx="903763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86" y="63388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250" y="6350576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0" name="1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2" name="2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3" descr="C:\Users\Marie-Jose\Desktop\NUMEROS JUKEBOX NOIR\3 (FILEminimizer).jpg">
            <a:hlinkClick r:id="" action="ppaction://noaction" highlightClick="1">
              <a:snd r:embed="rId14" name="3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4" descr="C:\Users\Marie-Jose\Desktop\NUMEROS JUKEBOX NOIR\4 (FILEminimizer).jpg">
            <a:hlinkClick r:id="" action="ppaction://noaction" highlightClick="1">
              <a:snd r:embed="rId16" name="4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18" name="5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0" name="6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2" name="7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4" name="8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26" name="9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1" descr="C:\Users\Marie-Jose\Desktop\NUMEROS JUKEBOX NOIR\11 (FILEminimizer).jpg">
            <a:hlinkClick r:id="" action="ppaction://noaction" highlightClick="1">
              <a:snd r:embed="rId28" name="11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3087688"/>
            <a:ext cx="4730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2" descr="C:\Users\Marie-Jose\Desktop\NUMEROS JUKEBOX NOIR\12 (FILEminimizer).jpg">
            <a:hlinkClick r:id="" action="ppaction://noaction" highlightClick="1">
              <a:snd r:embed="rId30" name="12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3" descr="C:\Users\Marie-Jose\Desktop\NUMEROS JUKEBOX NOIR\13 (FILEminimizer).jpg">
            <a:hlinkClick r:id="" action="ppaction://noaction" highlightClick="1">
              <a:snd r:embed="rId32" name="13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4" descr="C:\Users\Marie-Jose\Desktop\NUMEROS JUKEBOX NOIR\14 (FILEminimizer).jpg">
            <a:hlinkClick r:id="" action="ppaction://noaction" highlightClick="1">
              <a:snd r:embed="rId34" name="14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5" descr="C:\Users\Marie-Jose\Desktop\NUMEROS JUKEBOX NOIR\15 (FILEminimizer).jpg">
            <a:hlinkClick r:id="" action="ppaction://noaction" highlightClick="1">
              <a:snd r:embed="rId36" name="15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6" descr="C:\Users\Marie-Jose\Desktop\NUMEROS JUKEBOX NOIR\16 (FILEminimizer).jpg">
            <a:hlinkClick r:id="" action="ppaction://noaction" highlightClick="1">
              <a:snd r:embed="rId38" name="16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7" descr="C:\Users\Marie-Jose\Desktop\NUMEROS JUKEBOX NOIR\17 (FILEminimizer).jpg">
            <a:hlinkClick r:id="" action="ppaction://noaction" highlightClick="1">
              <a:snd r:embed="rId40" name="17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8" descr="C:\Users\Marie-Jose\Desktop\NUMEROS JUKEBOX NOIR\18 (FILEminimizer).jpg">
            <a:hlinkClick r:id="" action="ppaction://noaction" highlightClick="1">
              <a:snd r:embed="rId42" name="18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9" descr="C:\Users\Marie-Jose\Desktop\NUMEROS JUKEBOX NOIR\19 (FILEminimizer).jpg">
            <a:hlinkClick r:id="" action="ppaction://noaction" highlightClick="1">
              <a:snd r:embed="rId44" name="19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5" descr="C:\Users\Marie-Jose\Desktop\b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946150"/>
            <a:ext cx="1400175" cy="350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53" y="4192883"/>
            <a:ext cx="584572" cy="172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10" descr="C:\Users\Marie-Jose\Desktop\NUMEROS JUKEBOX NOIR\10 (FILEminimizer).jpg">
            <a:hlinkClick r:id="" action="ppaction://noaction" highlightClick="1">
              <a:snd r:embed="rId48" name="10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0" descr="C:\Users\Marie-Jose\Desktop\NUMEROS JUKEBOX NOIR\20 (FILEminimizer).jpg">
            <a:hlinkClick r:id="" action="ppaction://noaction" highlightClick="1">
              <a:snd r:embed="rId50" name="20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635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18383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4971648"/>
            <a:ext cx="773112" cy="960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D:\SMYLET\BOUGEOIR 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5050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Ellipse 69"/>
          <p:cNvSpPr>
            <a:spLocks noChangeArrowheads="1"/>
          </p:cNvSpPr>
          <p:nvPr/>
        </p:nvSpPr>
        <p:spPr bwMode="auto">
          <a:xfrm rot="-2163043">
            <a:off x="1968500" y="1517650"/>
            <a:ext cx="374650" cy="369888"/>
          </a:xfrm>
          <a:prstGeom prst="ellipse">
            <a:avLst/>
          </a:prstGeom>
          <a:blipFill dpi="0" rotWithShape="1">
            <a:blip r:embed="rId6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r" rtl="1"/>
            <a:endParaRPr lang="fr-FR"/>
          </a:p>
        </p:txBody>
      </p:sp>
      <p:pic>
        <p:nvPicPr>
          <p:cNvPr id="5173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Image 50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333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Image 1"/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925888"/>
            <a:ext cx="14859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5603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98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JCL\Desktop\cher-1708x2732_détouré.pn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091631"/>
            <a:ext cx="1844675" cy="295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69" descr="C:\Users\Jclaude\Desktop\Image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 descr="C:\Users\christelle\Desktop\cbwsC93f8U.jpg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590396"/>
            <a:ext cx="1184513" cy="1183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>
          <a:xfrm>
            <a:off x="3836115" y="1442826"/>
            <a:ext cx="1434108" cy="1411500"/>
          </a:xfrm>
          <a:prstGeom prst="frame">
            <a:avLst>
              <a:gd name="adj1" fmla="val 12008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Affichage à l'écran (4:3)</PresentationFormat>
  <Paragraphs>20</Paragraphs>
  <Slides>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2024-12-08T14:29:40Z</dcterms:modified>
</cp:coreProperties>
</file>