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7" r:id="rId2"/>
    <p:sldId id="286" r:id="rId3"/>
    <p:sldId id="29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OZbDJETqNx+k3ImtAAnbg==" hashData="kARjKq/2g/RoGZXNIYIdQhGNY+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00"/>
    <a:srgbClr val="6800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289" autoAdjust="0"/>
    <p:restoredTop sz="94660"/>
  </p:normalViewPr>
  <p:slideViewPr>
    <p:cSldViewPr>
      <p:cViewPr>
        <p:scale>
          <a:sx n="96" d="100"/>
          <a:sy n="96" d="100"/>
        </p:scale>
        <p:origin x="-682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03C6A4-5871-4211-99BD-B2526F5F2F34}" type="datetimeFigureOut">
              <a:rPr lang="fr-FR"/>
              <a:pPr>
                <a:defRPr/>
              </a:pPr>
              <a:t>08/12/2024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99A846E-0A9E-4B72-824F-95478D3C3B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9189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FAEB5-8FA8-49EC-AF71-1125D8DA01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163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B1523-442B-404F-9E84-C5C3137D4A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1713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5E4AF-970E-4AFA-B7EF-58C4A29EB9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4197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E0B64-DB10-4115-B716-93022C74AB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1191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DA1D8-48ED-49C3-A425-839E224664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1758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76871-2099-4847-BADB-2C706CB764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3733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55F28-F29D-473E-BA9B-DA6E63FBCA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2329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2ACAD-8487-4AAB-8CD9-4A71433404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3423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3DA91-C99A-4618-A128-EEA285EB52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259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FE3DD-A111-419D-8623-F1168EFC64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3007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38C9F-9420-442D-87DE-84DAEE5955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6254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BA1971-4BBA-4374-9AD5-A38D4CE56E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audio" Target="../media/audio7.bin"/><Relationship Id="rId26" Type="http://schemas.openxmlformats.org/officeDocument/2006/relationships/audio" Target="../media/audio11.bin"/><Relationship Id="rId39" Type="http://schemas.openxmlformats.org/officeDocument/2006/relationships/image" Target="../media/image35.jpeg"/><Relationship Id="rId21" Type="http://schemas.openxmlformats.org/officeDocument/2006/relationships/image" Target="../media/image26.jpeg"/><Relationship Id="rId34" Type="http://schemas.openxmlformats.org/officeDocument/2006/relationships/audio" Target="../media/audio15.bin"/><Relationship Id="rId42" Type="http://schemas.openxmlformats.org/officeDocument/2006/relationships/audio" Target="../media/audio19.bin"/><Relationship Id="rId47" Type="http://schemas.openxmlformats.org/officeDocument/2006/relationships/image" Target="../media/image40.png"/><Relationship Id="rId50" Type="http://schemas.openxmlformats.org/officeDocument/2006/relationships/image" Target="../media/image41.jpeg"/><Relationship Id="rId55" Type="http://schemas.openxmlformats.org/officeDocument/2006/relationships/image" Target="../media/image44.gif"/><Relationship Id="rId63" Type="http://schemas.openxmlformats.org/officeDocument/2006/relationships/image" Target="../media/image49.png"/><Relationship Id="rId68" Type="http://schemas.openxmlformats.org/officeDocument/2006/relationships/image" Target="../media/image53.gif"/><Relationship Id="rId76" Type="http://schemas.openxmlformats.org/officeDocument/2006/relationships/image" Target="../media/image9.jpeg"/><Relationship Id="rId7" Type="http://schemas.openxmlformats.org/officeDocument/2006/relationships/image" Target="../media/image18.gif"/><Relationship Id="rId71" Type="http://schemas.openxmlformats.org/officeDocument/2006/relationships/image" Target="../media/image56.jpeg"/><Relationship Id="rId2" Type="http://schemas.openxmlformats.org/officeDocument/2006/relationships/image" Target="../media/image13.png"/><Relationship Id="rId16" Type="http://schemas.openxmlformats.org/officeDocument/2006/relationships/audio" Target="../media/audio6.bin"/><Relationship Id="rId29" Type="http://schemas.openxmlformats.org/officeDocument/2006/relationships/image" Target="../media/image30.jpeg"/><Relationship Id="rId11" Type="http://schemas.openxmlformats.org/officeDocument/2006/relationships/image" Target="../media/image21.jpeg"/><Relationship Id="rId24" Type="http://schemas.openxmlformats.org/officeDocument/2006/relationships/audio" Target="../media/audio10.bin"/><Relationship Id="rId32" Type="http://schemas.openxmlformats.org/officeDocument/2006/relationships/audio" Target="../media/audio14.bin"/><Relationship Id="rId37" Type="http://schemas.openxmlformats.org/officeDocument/2006/relationships/image" Target="../media/image34.jpeg"/><Relationship Id="rId40" Type="http://schemas.openxmlformats.org/officeDocument/2006/relationships/audio" Target="../media/audio18.bin"/><Relationship Id="rId45" Type="http://schemas.openxmlformats.org/officeDocument/2006/relationships/image" Target="../media/image38.jpeg"/><Relationship Id="rId53" Type="http://schemas.openxmlformats.org/officeDocument/2006/relationships/image" Target="../media/image43.png"/><Relationship Id="rId58" Type="http://schemas.openxmlformats.org/officeDocument/2006/relationships/image" Target="../media/image46.png"/><Relationship Id="rId66" Type="http://schemas.openxmlformats.org/officeDocument/2006/relationships/image" Target="../media/image51.jpeg"/><Relationship Id="rId74" Type="http://schemas.openxmlformats.org/officeDocument/2006/relationships/image" Target="../media/image59.png"/><Relationship Id="rId5" Type="http://schemas.openxmlformats.org/officeDocument/2006/relationships/image" Target="../media/image16.gif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12.bin"/><Relationship Id="rId36" Type="http://schemas.openxmlformats.org/officeDocument/2006/relationships/audio" Target="../media/audio16.bin"/><Relationship Id="rId49" Type="http://schemas.openxmlformats.org/officeDocument/2006/relationships/audio" Target="../media/audio21.bin"/><Relationship Id="rId57" Type="http://schemas.microsoft.com/office/2007/relationships/hdphoto" Target="../media/hdphoto3.wdp"/><Relationship Id="rId61" Type="http://schemas.microsoft.com/office/2007/relationships/hdphoto" Target="../media/hdphoto5.wdp"/><Relationship Id="rId10" Type="http://schemas.openxmlformats.org/officeDocument/2006/relationships/audio" Target="../media/audio3.bin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audio" Target="../media/audio20.bin"/><Relationship Id="rId52" Type="http://schemas.openxmlformats.org/officeDocument/2006/relationships/image" Target="../media/image42.jpeg"/><Relationship Id="rId60" Type="http://schemas.openxmlformats.org/officeDocument/2006/relationships/image" Target="../media/image47.png"/><Relationship Id="rId65" Type="http://schemas.openxmlformats.org/officeDocument/2006/relationships/image" Target="../media/image50.jpeg"/><Relationship Id="rId73" Type="http://schemas.openxmlformats.org/officeDocument/2006/relationships/image" Target="../media/image58.gif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audio" Target="../media/audio5.bin"/><Relationship Id="rId22" Type="http://schemas.openxmlformats.org/officeDocument/2006/relationships/audio" Target="../media/audio9.bin"/><Relationship Id="rId27" Type="http://schemas.openxmlformats.org/officeDocument/2006/relationships/image" Target="../media/image29.jpeg"/><Relationship Id="rId30" Type="http://schemas.openxmlformats.org/officeDocument/2006/relationships/audio" Target="../media/audio13.bin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microsoft.com/office/2007/relationships/hdphoto" Target="../media/hdphoto1.wdp"/><Relationship Id="rId56" Type="http://schemas.openxmlformats.org/officeDocument/2006/relationships/image" Target="../media/image45.png"/><Relationship Id="rId64" Type="http://schemas.microsoft.com/office/2007/relationships/hdphoto" Target="../media/hdphoto6.wdp"/><Relationship Id="rId69" Type="http://schemas.openxmlformats.org/officeDocument/2006/relationships/image" Target="../media/image54.jpeg"/><Relationship Id="rId77" Type="http://schemas.openxmlformats.org/officeDocument/2006/relationships/image" Target="../media/image6.gif"/><Relationship Id="rId8" Type="http://schemas.openxmlformats.org/officeDocument/2006/relationships/image" Target="../media/image19.gif"/><Relationship Id="rId51" Type="http://schemas.openxmlformats.org/officeDocument/2006/relationships/audio" Target="../media/audio22.bin"/><Relationship Id="rId72" Type="http://schemas.openxmlformats.org/officeDocument/2006/relationships/image" Target="../media/image57.jpeg"/><Relationship Id="rId3" Type="http://schemas.openxmlformats.org/officeDocument/2006/relationships/image" Target="../media/image14.png"/><Relationship Id="rId12" Type="http://schemas.openxmlformats.org/officeDocument/2006/relationships/audio" Target="../media/audio4.bin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7.bin"/><Relationship Id="rId46" Type="http://schemas.openxmlformats.org/officeDocument/2006/relationships/image" Target="../media/image39.jpeg"/><Relationship Id="rId59" Type="http://schemas.microsoft.com/office/2007/relationships/hdphoto" Target="../media/hdphoto4.wdp"/><Relationship Id="rId67" Type="http://schemas.openxmlformats.org/officeDocument/2006/relationships/image" Target="../media/image52.jpeg"/><Relationship Id="rId20" Type="http://schemas.openxmlformats.org/officeDocument/2006/relationships/audio" Target="../media/audio8.bin"/><Relationship Id="rId41" Type="http://schemas.openxmlformats.org/officeDocument/2006/relationships/image" Target="../media/image36.jpeg"/><Relationship Id="rId54" Type="http://schemas.microsoft.com/office/2007/relationships/hdphoto" Target="../media/hdphoto2.wdp"/><Relationship Id="rId62" Type="http://schemas.openxmlformats.org/officeDocument/2006/relationships/image" Target="../media/image48.jpeg"/><Relationship Id="rId70" Type="http://schemas.openxmlformats.org/officeDocument/2006/relationships/image" Target="../media/image55.png"/><Relationship Id="rId75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Sans94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christelle\Desktop\Animation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1050925"/>
            <a:ext cx="6765925" cy="475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ns95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1468438"/>
            <a:ext cx="4016375" cy="401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>
            <a:spLocks noChangeArrowheads="1"/>
          </p:cNvSpPr>
          <p:nvPr/>
        </p:nvSpPr>
        <p:spPr bwMode="auto">
          <a:xfrm rot="-2163043">
            <a:off x="5233988" y="2787650"/>
            <a:ext cx="1371600" cy="1331913"/>
          </a:xfrm>
          <a:prstGeom prst="ellipse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38100" algn="ctr">
            <a:solidFill>
              <a:srgbClr val="A80000"/>
            </a:solidFill>
            <a:round/>
            <a:headEnd/>
            <a:tailEnd/>
          </a:ln>
        </p:spPr>
        <p:txBody>
          <a:bodyPr/>
          <a:lstStyle/>
          <a:p>
            <a:pPr algn="r" rtl="1"/>
            <a:endParaRPr lang="fr-FR"/>
          </a:p>
        </p:txBody>
      </p:sp>
      <p:sp>
        <p:nvSpPr>
          <p:cNvPr id="16" name="Cadre 15"/>
          <p:cNvSpPr/>
          <p:nvPr/>
        </p:nvSpPr>
        <p:spPr>
          <a:xfrm>
            <a:off x="1190625" y="908050"/>
            <a:ext cx="6837363" cy="5041900"/>
          </a:xfrm>
          <a:prstGeom prst="frame">
            <a:avLst>
              <a:gd name="adj1" fmla="val 3105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063" y="1468438"/>
            <a:ext cx="4432725" cy="4081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christelle\Desktop\cbwsC93f8U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243" y="1581596"/>
            <a:ext cx="3858713" cy="3855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JCL\Desktop\CD1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678" y="470086"/>
            <a:ext cx="680244" cy="31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601913" y="1230313"/>
            <a:ext cx="6207125" cy="440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01. Believe (Live)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02. If I Could Turn Back Time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03. Strong Enough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04. The Shoop Shoop Song (It's In His Kiss)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05. Heart of Stone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06. Just Like Jesse James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07. When The Money's Gone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08. The Shoop Shoop Song (It's In His Kiss)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09. After All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10. You Take It All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11. Who You Gonna Believe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12. The Way of Love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13. When Lovers Become Strangers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14. We All Sleep Alone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15. Take Me Home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16. Love One Another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17. Classified 1A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18. When Love Calls Your Name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19. Real Love</a:t>
            </a:r>
          </a:p>
          <a:p>
            <a:pPr algn="ctr" eaLnBrk="1" hangingPunct="1"/>
            <a:r>
              <a:rPr lang="en-US" sz="1400" b="1">
                <a:solidFill>
                  <a:srgbClr val="FFFF00"/>
                </a:solidFill>
              </a:rPr>
              <a:t>20. Our Lady Of San Francisco</a:t>
            </a:r>
            <a:endParaRPr lang="fr-FR" sz="1400" b="1">
              <a:solidFill>
                <a:srgbClr val="FFFF00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908050"/>
            <a:ext cx="6924675" cy="5041900"/>
          </a:xfrm>
          <a:prstGeom prst="frame">
            <a:avLst>
              <a:gd name="adj1" fmla="val 197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908050"/>
            <a:ext cx="6924675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2" descr="C:\Users\JCL\Desktop\Cher_in_2019_cropped_détour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85366" y="2201408"/>
            <a:ext cx="2594545" cy="366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3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3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3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3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2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7" y="6308409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2" y="6319839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837" y="16033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6033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0" name="1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2" name="2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3" descr="C:\Users\Marie-Jose\Desktop\NUMEROS JUKEBOX NOIR\3 (FILEminimizer).jpg">
            <a:hlinkClick r:id="" action="ppaction://noaction" highlightClick="1">
              <a:snd r:embed="rId14" name="3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4" descr="C:\Users\Marie-Jose\Desktop\NUMEROS JUKEBOX NOIR\4 (FILEminimizer).jpg">
            <a:hlinkClick r:id="" action="ppaction://noaction" highlightClick="1">
              <a:snd r:embed="rId16" name="4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18" name="5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0" name="6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2" name="7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4" name="8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26" name="9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1" descr="C:\Users\Marie-Jose\Desktop\NUMEROS JUKEBOX NOIR\11 (FILEminimizer).jpg">
            <a:hlinkClick r:id="" action="ppaction://noaction" highlightClick="1">
              <a:snd r:embed="rId28" name="11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3087688"/>
            <a:ext cx="4730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2" descr="C:\Users\Marie-Jose\Desktop\NUMEROS JUKEBOX NOIR\12 (FILEminimizer).jpg">
            <a:hlinkClick r:id="" action="ppaction://noaction" highlightClick="1">
              <a:snd r:embed="rId30" name="12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3" descr="C:\Users\Marie-Jose\Desktop\NUMEROS JUKEBOX NOIR\13 (FILEminimizer).jpg">
            <a:hlinkClick r:id="" action="ppaction://noaction" highlightClick="1">
              <a:snd r:embed="rId32" name="13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4" descr="C:\Users\Marie-Jose\Desktop\NUMEROS JUKEBOX NOIR\14 (FILEminimizer).jpg">
            <a:hlinkClick r:id="" action="ppaction://noaction" highlightClick="1">
              <a:snd r:embed="rId34" name="14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5" descr="C:\Users\Marie-Jose\Desktop\NUMEROS JUKEBOX NOIR\15 (FILEminimizer).jpg">
            <a:hlinkClick r:id="" action="ppaction://noaction" highlightClick="1">
              <a:snd r:embed="rId36" name="15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6" descr="C:\Users\Marie-Jose\Desktop\NUMEROS JUKEBOX NOIR\16 (FILEminimizer).jpg">
            <a:hlinkClick r:id="" action="ppaction://noaction" highlightClick="1">
              <a:snd r:embed="rId38" name="16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7" descr="C:\Users\Marie-Jose\Desktop\NUMEROS JUKEBOX NOIR\17 (FILEminimizer).jpg">
            <a:hlinkClick r:id="" action="ppaction://noaction" highlightClick="1">
              <a:snd r:embed="rId40" name="17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8" descr="C:\Users\Marie-Jose\Desktop\NUMEROS JUKEBOX NOIR\18 (FILEminimizer).jpg">
            <a:hlinkClick r:id="" action="ppaction://noaction" highlightClick="1">
              <a:snd r:embed="rId42" name="18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9" descr="C:\Users\Marie-Jose\Desktop\NUMEROS JUKEBOX NOIR\19 (FILEminimizer).jpg">
            <a:hlinkClick r:id="" action="ppaction://noaction" highlightClick="1">
              <a:snd r:embed="rId44" name="19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5" descr="C:\Users\Marie-Jose\Desktop\b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946150"/>
            <a:ext cx="1400175" cy="350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51" y="4081065"/>
            <a:ext cx="613974" cy="1813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10" descr="C:\Users\Marie-Jose\Desktop\NUMEROS JUKEBOX NOIR\10 (FILEminimizer).jpg">
            <a:hlinkClick r:id="" action="ppaction://noaction" highlightClick="1">
              <a:snd r:embed="rId49" name="10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0" descr="C:\Users\Marie-Jose\Desktop\NUMEROS JUKEBOX NOIR\20 (FILEminimizer).jpg">
            <a:hlinkClick r:id="" action="ppaction://noaction" highlightClick="1">
              <a:snd r:embed="rId51" name="20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638" y="4766468"/>
            <a:ext cx="859648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875" y="217646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D:\SMYLET\BOUGEOIR 2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7" y="2176461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christelle\Desktop\ddddd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2870200"/>
            <a:ext cx="1384300" cy="13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5050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Ellipse 69"/>
          <p:cNvSpPr>
            <a:spLocks noChangeArrowheads="1"/>
          </p:cNvSpPr>
          <p:nvPr/>
        </p:nvSpPr>
        <p:spPr bwMode="auto">
          <a:xfrm rot="-2163043">
            <a:off x="1968500" y="1517650"/>
            <a:ext cx="374650" cy="369888"/>
          </a:xfrm>
          <a:prstGeom prst="ellipse">
            <a:avLst/>
          </a:prstGeom>
          <a:blipFill dpi="0" rotWithShape="1">
            <a:blip r:embed="rId6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r" rtl="1"/>
            <a:endParaRPr lang="fr-FR"/>
          </a:p>
        </p:txBody>
      </p:sp>
      <p:pic>
        <p:nvPicPr>
          <p:cNvPr id="5173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333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925888"/>
            <a:ext cx="14859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808" y="3874294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62705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cher-1708x2732_détouré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814" y="2877183"/>
            <a:ext cx="2035721" cy="3256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5410200"/>
            <a:ext cx="6668914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bwsC93f8U.jp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17149"/>
            <a:ext cx="1182520" cy="116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>
          <a:xfrm>
            <a:off x="3752863" y="1427428"/>
            <a:ext cx="1466837" cy="1547230"/>
          </a:xfrm>
          <a:prstGeom prst="frame">
            <a:avLst>
              <a:gd name="adj1" fmla="val 10954"/>
            </a:avLst>
          </a:prstGeom>
          <a:blipFill dpi="0" rotWithShape="1"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2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Affichage à l'écran (4:3)</PresentationFormat>
  <Paragraphs>20</Paragraphs>
  <Slides>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2024-12-08T14:14:34Z</dcterms:modified>
</cp:coreProperties>
</file>