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69" r:id="rId33"/>
    <p:sldId id="270" r:id="rId34"/>
    <p:sldId id="271" r:id="rId35"/>
    <p:sldId id="272" r:id="rId36"/>
    <p:sldId id="273" r:id="rId37"/>
    <p:sldId id="274" r:id="rId38"/>
    <p:sldId id="275" r:id="rId39"/>
    <p:sldId id="257" r:id="rId4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QSAE5nd/qrNuAcrntrpUQ==" hashData="JpTQfdMTfMCqZrBRJsTe7BnxX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918"/>
            <a:ext cx="777239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44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0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0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0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81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11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414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5" y="4407122"/>
            <a:ext cx="7772399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5" y="2906713"/>
            <a:ext cx="777239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01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603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905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07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509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810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112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414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9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7" y="1535118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7" y="2174950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8"/>
            <a:ext cx="4041776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950"/>
            <a:ext cx="4041776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883" y="273577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0" y="273198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883" y="1435101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2" y="4800752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2" y="61326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30182" indent="0">
              <a:buNone/>
              <a:defRPr sz="3200"/>
            </a:lvl2pPr>
            <a:lvl3pPr marL="1060364" indent="0">
              <a:buNone/>
              <a:defRPr sz="2800"/>
            </a:lvl3pPr>
            <a:lvl4pPr marL="1590546" indent="0">
              <a:buNone/>
              <a:defRPr sz="2300"/>
            </a:lvl4pPr>
            <a:lvl5pPr marL="2120729" indent="0">
              <a:buNone/>
              <a:defRPr sz="2300"/>
            </a:lvl5pPr>
            <a:lvl6pPr marL="2650910" indent="0">
              <a:buNone/>
              <a:defRPr sz="2300"/>
            </a:lvl6pPr>
            <a:lvl7pPr marL="3181093" indent="0">
              <a:buNone/>
              <a:defRPr sz="2300"/>
            </a:lvl7pPr>
            <a:lvl8pPr marL="3711275" indent="0">
              <a:buNone/>
              <a:defRPr sz="2300"/>
            </a:lvl8pPr>
            <a:lvl9pPr marL="424145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2" y="5367415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8" y="27478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8" y="27478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305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378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1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6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40" y="4406925"/>
            <a:ext cx="7772400" cy="136207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40" y="290674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2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5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8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1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17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69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2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5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0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214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605"/>
            <a:ext cx="4040188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4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605"/>
            <a:ext cx="4041775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36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8" y="277024"/>
            <a:ext cx="5111752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36" y="1435123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8" y="4804560"/>
            <a:ext cx="5486400" cy="56674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8" y="617545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290" indent="0">
              <a:buNone/>
              <a:defRPr sz="3200"/>
            </a:lvl2pPr>
            <a:lvl3pPr marL="1050589" indent="0">
              <a:buNone/>
              <a:defRPr sz="2800"/>
            </a:lvl3pPr>
            <a:lvl4pPr marL="1575841" indent="0">
              <a:buNone/>
              <a:defRPr sz="2300"/>
            </a:lvl4pPr>
            <a:lvl5pPr marL="2101138" indent="0">
              <a:buNone/>
              <a:defRPr sz="2300"/>
            </a:lvl5pPr>
            <a:lvl6pPr marL="2626404" indent="0">
              <a:buNone/>
              <a:defRPr sz="2300"/>
            </a:lvl6pPr>
            <a:lvl7pPr marL="3151710" indent="0">
              <a:buNone/>
              <a:defRPr sz="2300"/>
            </a:lvl7pPr>
            <a:lvl8pPr marL="3676957" indent="0">
              <a:buNone/>
              <a:defRPr sz="2300"/>
            </a:lvl8pPr>
            <a:lvl9pPr marL="420224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8" y="536742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3" y="278617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4" y="278617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09358-AB05-4EA0-A8D2-CB16D9AB8787}" type="datetimeFigureOut">
              <a:rPr lang="fr-FR" smtClean="0"/>
              <a:pPr/>
              <a:t>21/11/2024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3" y="275205"/>
            <a:ext cx="8229600" cy="1143001"/>
          </a:xfrm>
          <a:prstGeom prst="rect">
            <a:avLst/>
          </a:prstGeom>
        </p:spPr>
        <p:txBody>
          <a:bodyPr vert="horz" lIns="106037" tIns="53018" rIns="106037" bIns="5301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3" y="1600625"/>
            <a:ext cx="8229600" cy="4525963"/>
          </a:xfrm>
          <a:prstGeom prst="rect">
            <a:avLst/>
          </a:prstGeom>
        </p:spPr>
        <p:txBody>
          <a:bodyPr vert="horz" lIns="106037" tIns="53018" rIns="106037" bIns="5301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1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l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0" y="6356573"/>
            <a:ext cx="2895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ct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83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1060364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636" indent="-397636" algn="l" defTabSz="1060364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1546" indent="-331364" algn="l" defTabSz="1060364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545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55638" indent="-265092" algn="l" defTabSz="106036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5819" indent="-265092" algn="l" defTabSz="1060364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6002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6184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636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06548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0182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364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054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20729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5091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81093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711275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4145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4"/>
            <a:ext cx="8229601" cy="1143000"/>
          </a:xfrm>
          <a:prstGeom prst="rect">
            <a:avLst/>
          </a:prstGeom>
        </p:spPr>
        <p:txBody>
          <a:bodyPr vert="horz" lIns="104393" tIns="52199" rIns="104393" bIns="52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1017"/>
            <a:ext cx="8229601" cy="4525963"/>
          </a:xfrm>
          <a:prstGeom prst="rect">
            <a:avLst/>
          </a:prstGeom>
        </p:spPr>
        <p:txBody>
          <a:bodyPr vert="horz" lIns="104393" tIns="52199" rIns="104393" bIns="52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97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l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0" y="6360408"/>
            <a:ext cx="2895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ct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1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5058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972" indent="-393972" algn="l" defTabSz="1050589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566" indent="-328302" algn="l" defTabSz="105058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2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484" indent="-262656" algn="l" defTabSz="105058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3762" indent="-262656" algn="l" defTabSz="1050589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009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333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9607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49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29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589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841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138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404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171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6957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242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F:\00-PPT%20Mes%20CD\0aa%20Musique%20PPS\Noel\No&#235;l%20Instrumentales7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5.png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2000" y="3060000"/>
            <a:ext cx="1691678" cy="2307323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6335" y="108000"/>
            <a:ext cx="4111256" cy="3600000"/>
          </a:xfrm>
          <a:prstGeom prst="rect">
            <a:avLst/>
          </a:prstGeom>
          <a:noFill/>
        </p:spPr>
        <p:txBody>
          <a:bodyPr wrap="none" lIns="88918" tIns="44460" rIns="88918" bIns="44460" rtlCol="0">
            <a:prstTxWarp prst="textArchUpPour">
              <a:avLst/>
            </a:prstTxWarp>
            <a:spAutoFit/>
          </a:bodyPr>
          <a:lstStyle/>
          <a:p>
            <a:pPr defTabSz="1060354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5293071" y="180000"/>
            <a:ext cx="3080300" cy="1828015"/>
          </a:xfrm>
          <a:prstGeom prst="rect">
            <a:avLst/>
          </a:prstGeom>
        </p:spPr>
        <p:txBody>
          <a:bodyPr wrap="square" lIns="118698" tIns="59348" rIns="118698" bIns="59348">
            <a:spAutoFit/>
          </a:bodyPr>
          <a:lstStyle/>
          <a:p>
            <a:pPr algn="ctr" defTabSz="1060354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Noël n’est pas un jour ni une saison, c’est un état d’esprit. </a:t>
            </a:r>
          </a:p>
          <a:p>
            <a:pPr algn="ctr" defTabSz="1060354"/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2736000"/>
            <a:ext cx="2663808" cy="2213447"/>
          </a:xfrm>
          <a:prstGeom prst="rect">
            <a:avLst/>
          </a:prstGeom>
          <a:noFill/>
        </p:spPr>
        <p:txBody>
          <a:bodyPr wrap="square" lIns="88918" tIns="44460" rIns="88918" bIns="44460" rtlCol="0">
            <a:spAutoFit/>
          </a:bodyPr>
          <a:lstStyle/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visiteurs  en  </a:t>
            </a:r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Alsace,  à  noël,   </a:t>
            </a:r>
            <a:endParaRPr lang="fr-FR" sz="2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ZoneTexte 7"/>
          <p:cNvSpPr txBox="1">
            <a:spLocks/>
          </p:cNvSpPr>
          <p:nvPr/>
        </p:nvSpPr>
        <p:spPr>
          <a:xfrm rot="21600000">
            <a:off x="5" y="5040000"/>
            <a:ext cx="9143999" cy="1805012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Découverte</a:t>
            </a:r>
            <a:endParaRPr lang="fr-FR" sz="5900" dirty="0">
              <a:ln w="5080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  <a:p>
            <a:pPr defTabSz="1088204"/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de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l'alsace par des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touristes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endParaRPr lang="fr-FR" sz="5900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59832" y="216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4</a:t>
            </a:r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13" name="Image 12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1628800"/>
            <a:ext cx="1980000" cy="198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644000" y="3096000"/>
            <a:ext cx="4456457" cy="2576090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algn="ctr" defTabSz="974453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Noëls  des  années  passées</a:t>
            </a:r>
            <a:endParaRPr lang="fr-FR" sz="2500" dirty="0">
              <a:solidFill>
                <a:srgbClr val="FF0000"/>
              </a:solidFill>
            </a:endParaRPr>
          </a:p>
        </p:txBody>
      </p:sp>
      <p:pic>
        <p:nvPicPr>
          <p:cNvPr id="20" name="Image 19" descr="logo-visitalsacenoi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52000" y="828000"/>
            <a:ext cx="2160000" cy="2160000"/>
          </a:xfrm>
          <a:prstGeom prst="rect">
            <a:avLst/>
          </a:prstGeom>
        </p:spPr>
      </p:pic>
      <p:pic>
        <p:nvPicPr>
          <p:cNvPr id="16" name="Noël Instrumentales7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355976" y="170080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5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50"/>
                            </p:stCondLst>
                            <p:childTnLst>
                              <p:par>
                                <p:cTn id="24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15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15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5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15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15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51870_1052111223322994_4190910860227694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25"/>
            <a:ext cx="9144000" cy="683895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69167_1274099880454569_4772771382157801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51092_4080317782107948_20767737683279566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87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55532_4080317432107983_2412870410306520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31280_8952425768123539_4217630591499326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1262" y="0"/>
            <a:ext cx="366147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37290_8952428014789981_7974072412664748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87" y="0"/>
            <a:ext cx="38576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37804_8952422414790541_2665756932314873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71117_8952424861456963_2870617133899290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6653" y="0"/>
            <a:ext cx="555069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70812_8952423124790470_7202507130570062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81377_8952426178123498_4297370073692980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20790_8952425538123562_5755768101206835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9739_8952421524790630_14765878894465873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857808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38744_8952423711457078_7848340553367328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457771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40632_8952422064790576_2020230628070356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1487"/>
            <a:ext cx="9144000" cy="591502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42194_10161738929410902_3827504291665046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96759_8952425131456936_4645456894081918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527" y="0"/>
            <a:ext cx="380894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3680_1274099790454578_4110119286844137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558" y="0"/>
            <a:ext cx="457088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89534_1276548636876360_8134105575778387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3072577_8821360074563443_868637909901828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35913_10235583111664923_5825954435184723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37612_10235583113904979_1977822236308715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558" y="0"/>
            <a:ext cx="457088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39329_10235583114144985_3471666510606055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558" y="0"/>
            <a:ext cx="457088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4361_10235583113424967_1186021903606666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680842_8821356804563770_480992956344621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2000"/>
            <a:ext cx="9144000" cy="458787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710085_8821357024563748_7055287511767001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747786_8821358344563616_796500462196996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9144000" cy="597111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18649919_2271239256372926_2261309277475991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5017"/>
            <a:ext cx="9144000" cy="514796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752615_8821357981230319_7992419520936064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8000"/>
            <a:ext cx="9144000" cy="48641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770374_8821360211230096_6964120090142606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775599_8821357551230362_2102753867331979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781347_8821359861230131_3419078359276082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762"/>
            <a:ext cx="9144000" cy="608647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835576_8821357404563710_5031753740023273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847489_8821359621230155_8304024020301397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881"/>
            <a:ext cx="9144000" cy="520023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855157_8821359441230173_3671852704619965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6148"/>
            <a:ext cx="9144000" cy="562570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462971265_8821359354563515_7370664364945300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060848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2708920"/>
            <a:ext cx="1257189" cy="1414209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768000" y="3933056"/>
            <a:ext cx="1034464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85" tIns="52188" rIns="104385" bIns="52188" rtlCol="0" anchor="ctr"/>
          <a:lstStyle/>
          <a:p>
            <a:pPr algn="ctr" defTabSz="105048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2285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00" y="5148000"/>
            <a:ext cx="3014461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92080" y="4788000"/>
            <a:ext cx="2880514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563888" y="332656"/>
            <a:ext cx="5580112" cy="1398057"/>
          </a:xfrm>
          <a:prstGeom prst="rect">
            <a:avLst/>
          </a:prstGeom>
          <a:noFill/>
        </p:spPr>
        <p:txBody>
          <a:bodyPr wrap="square" lIns="104385" tIns="52188" rIns="104385" bIns="52188" rtlCol="0">
            <a:spAutoFit/>
          </a:bodyPr>
          <a:lstStyle/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563888" y="2996952"/>
            <a:ext cx="1063307" cy="333515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16937" tIns="58465" rIns="116937" bIns="58465" rtlCol="0">
            <a:spAutoFit/>
          </a:bodyPr>
          <a:lstStyle/>
          <a:p>
            <a:pPr defTabSz="1176805"/>
            <a:r>
              <a:rPr lang="fr-FR" sz="1400" b="1" dirty="0" smtClean="0">
                <a:solidFill>
                  <a:srgbClr val="FF0000"/>
                </a:solidFill>
              </a:rPr>
              <a:t>21.11.2024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4000" y="2996952"/>
            <a:ext cx="1908000" cy="21600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468000"/>
            <a:ext cx="1514247" cy="2232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54</Words>
  <Application>Microsoft Office PowerPoint</Application>
  <PresentationFormat>Affichage à l'écran (4:3)</PresentationFormat>
  <Paragraphs>15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37</vt:i4>
      </vt:variant>
    </vt:vector>
  </HeadingPairs>
  <TitlesOfParts>
    <vt:vector size="40" baseType="lpstr">
      <vt:lpstr>Thème Office</vt:lpstr>
      <vt:lpstr>67_Thème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47</cp:revision>
  <dcterms:created xsi:type="dcterms:W3CDTF">2024-11-20T20:06:17Z</dcterms:created>
  <dcterms:modified xsi:type="dcterms:W3CDTF">2024-11-21T22:46:32Z</dcterms:modified>
</cp:coreProperties>
</file>