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57" r:id="rId2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L8JHsvtL+ywmCQ1mPnG3g==" hashData="UYOuv6B4iplIrumkdtW2AJVwUw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21/11/2024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21/11/2024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21/11/2024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21/11/2024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21/11/2024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21/11/2024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21/11/2024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21/11/2024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21/11/2024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21/11/2024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21/11/2024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1" y="2130918"/>
            <a:ext cx="7772399" cy="147002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44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30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603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905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207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509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81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112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414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5" y="4407122"/>
            <a:ext cx="7772399" cy="1362076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5" y="2906713"/>
            <a:ext cx="7772399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3018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6036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59054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2072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5091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810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1127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24145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625"/>
            <a:ext cx="4038600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69" y="1600625"/>
            <a:ext cx="4038600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67" y="1535118"/>
            <a:ext cx="4040188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0182" indent="0">
              <a:buNone/>
              <a:defRPr sz="2300" b="1"/>
            </a:lvl2pPr>
            <a:lvl3pPr marL="1060364" indent="0">
              <a:buNone/>
              <a:defRPr sz="2000" b="1"/>
            </a:lvl3pPr>
            <a:lvl4pPr marL="1590546" indent="0">
              <a:buNone/>
              <a:defRPr sz="1900" b="1"/>
            </a:lvl4pPr>
            <a:lvl5pPr marL="2120729" indent="0">
              <a:buNone/>
              <a:defRPr sz="1900" b="1"/>
            </a:lvl5pPr>
            <a:lvl6pPr marL="2650910" indent="0">
              <a:buNone/>
              <a:defRPr sz="1900" b="1"/>
            </a:lvl6pPr>
            <a:lvl7pPr marL="3181093" indent="0">
              <a:buNone/>
              <a:defRPr sz="1900" b="1"/>
            </a:lvl7pPr>
            <a:lvl8pPr marL="3711275" indent="0">
              <a:buNone/>
              <a:defRPr sz="1900" b="1"/>
            </a:lvl8pPr>
            <a:lvl9pPr marL="4241456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67" y="2174950"/>
            <a:ext cx="4040188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8" y="1535118"/>
            <a:ext cx="4041776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0182" indent="0">
              <a:buNone/>
              <a:defRPr sz="2300" b="1"/>
            </a:lvl2pPr>
            <a:lvl3pPr marL="1060364" indent="0">
              <a:buNone/>
              <a:defRPr sz="2000" b="1"/>
            </a:lvl3pPr>
            <a:lvl4pPr marL="1590546" indent="0">
              <a:buNone/>
              <a:defRPr sz="1900" b="1"/>
            </a:lvl4pPr>
            <a:lvl5pPr marL="2120729" indent="0">
              <a:buNone/>
              <a:defRPr sz="1900" b="1"/>
            </a:lvl5pPr>
            <a:lvl6pPr marL="2650910" indent="0">
              <a:buNone/>
              <a:defRPr sz="1900" b="1"/>
            </a:lvl6pPr>
            <a:lvl7pPr marL="3181093" indent="0">
              <a:buNone/>
              <a:defRPr sz="1900" b="1"/>
            </a:lvl7pPr>
            <a:lvl8pPr marL="3711275" indent="0">
              <a:buNone/>
              <a:defRPr sz="1900" b="1"/>
            </a:lvl8pPr>
            <a:lvl9pPr marL="4241456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8" y="2174950"/>
            <a:ext cx="4041776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883" y="273577"/>
            <a:ext cx="3008312" cy="116205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120" y="273198"/>
            <a:ext cx="5111749" cy="58531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883" y="1435101"/>
            <a:ext cx="3008312" cy="4691061"/>
          </a:xfrm>
        </p:spPr>
        <p:txBody>
          <a:bodyPr/>
          <a:lstStyle>
            <a:lvl1pPr marL="0" indent="0">
              <a:buNone/>
              <a:defRPr sz="1700"/>
            </a:lvl1pPr>
            <a:lvl2pPr marL="530182" indent="0">
              <a:buNone/>
              <a:defRPr sz="1400"/>
            </a:lvl2pPr>
            <a:lvl3pPr marL="1060364" indent="0">
              <a:buNone/>
              <a:defRPr sz="1200"/>
            </a:lvl3pPr>
            <a:lvl4pPr marL="1590546" indent="0">
              <a:buNone/>
              <a:defRPr sz="1100"/>
            </a:lvl4pPr>
            <a:lvl5pPr marL="2120729" indent="0">
              <a:buNone/>
              <a:defRPr sz="1100"/>
            </a:lvl5pPr>
            <a:lvl6pPr marL="2650910" indent="0">
              <a:buNone/>
              <a:defRPr sz="1100"/>
            </a:lvl6pPr>
            <a:lvl7pPr marL="3181093" indent="0">
              <a:buNone/>
              <a:defRPr sz="1100"/>
            </a:lvl7pPr>
            <a:lvl8pPr marL="3711275" indent="0">
              <a:buNone/>
              <a:defRPr sz="1100"/>
            </a:lvl8pPr>
            <a:lvl9pPr marL="4241456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2" y="4800752"/>
            <a:ext cx="5486400" cy="56673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2" y="613269"/>
            <a:ext cx="5486400" cy="4114800"/>
          </a:xfrm>
        </p:spPr>
        <p:txBody>
          <a:bodyPr/>
          <a:lstStyle>
            <a:lvl1pPr marL="0" indent="0">
              <a:buNone/>
              <a:defRPr sz="3700"/>
            </a:lvl1pPr>
            <a:lvl2pPr marL="530182" indent="0">
              <a:buNone/>
              <a:defRPr sz="3200"/>
            </a:lvl2pPr>
            <a:lvl3pPr marL="1060364" indent="0">
              <a:buNone/>
              <a:defRPr sz="2800"/>
            </a:lvl3pPr>
            <a:lvl4pPr marL="1590546" indent="0">
              <a:buNone/>
              <a:defRPr sz="2300"/>
            </a:lvl4pPr>
            <a:lvl5pPr marL="2120729" indent="0">
              <a:buNone/>
              <a:defRPr sz="2300"/>
            </a:lvl5pPr>
            <a:lvl6pPr marL="2650910" indent="0">
              <a:buNone/>
              <a:defRPr sz="2300"/>
            </a:lvl6pPr>
            <a:lvl7pPr marL="3181093" indent="0">
              <a:buNone/>
              <a:defRPr sz="2300"/>
            </a:lvl7pPr>
            <a:lvl8pPr marL="3711275" indent="0">
              <a:buNone/>
              <a:defRPr sz="2300"/>
            </a:lvl8pPr>
            <a:lvl9pPr marL="4241456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2" y="5367415"/>
            <a:ext cx="5486400" cy="804862"/>
          </a:xfrm>
        </p:spPr>
        <p:txBody>
          <a:bodyPr/>
          <a:lstStyle>
            <a:lvl1pPr marL="0" indent="0">
              <a:buNone/>
              <a:defRPr sz="1700"/>
            </a:lvl1pPr>
            <a:lvl2pPr marL="530182" indent="0">
              <a:buNone/>
              <a:defRPr sz="1400"/>
            </a:lvl2pPr>
            <a:lvl3pPr marL="1060364" indent="0">
              <a:buNone/>
              <a:defRPr sz="1200"/>
            </a:lvl3pPr>
            <a:lvl4pPr marL="1590546" indent="0">
              <a:buNone/>
              <a:defRPr sz="1100"/>
            </a:lvl4pPr>
            <a:lvl5pPr marL="2120729" indent="0">
              <a:buNone/>
              <a:defRPr sz="1100"/>
            </a:lvl5pPr>
            <a:lvl6pPr marL="2650910" indent="0">
              <a:buNone/>
              <a:defRPr sz="1100"/>
            </a:lvl6pPr>
            <a:lvl7pPr marL="3181093" indent="0">
              <a:buNone/>
              <a:defRPr sz="1100"/>
            </a:lvl7pPr>
            <a:lvl8pPr marL="3711275" indent="0">
              <a:buNone/>
              <a:defRPr sz="1100"/>
            </a:lvl8pPr>
            <a:lvl9pPr marL="4241456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68" y="274789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68" y="274789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524" y="21305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378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5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505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758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011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26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517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769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022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040" y="4406925"/>
            <a:ext cx="7772400" cy="1362077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040" y="2906744"/>
            <a:ext cx="7772400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529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5058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57584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0113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264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5171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67695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2022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05" y="1601017"/>
            <a:ext cx="4038601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70" y="1601017"/>
            <a:ext cx="4038601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1" y="1535214"/>
            <a:ext cx="4040188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5290" indent="0">
              <a:buNone/>
              <a:defRPr sz="2300" b="1"/>
            </a:lvl2pPr>
            <a:lvl3pPr marL="1050589" indent="0">
              <a:buNone/>
              <a:defRPr sz="2000" b="1"/>
            </a:lvl3pPr>
            <a:lvl4pPr marL="1575841" indent="0">
              <a:buNone/>
              <a:defRPr sz="1900" b="1"/>
            </a:lvl4pPr>
            <a:lvl5pPr marL="2101138" indent="0">
              <a:buNone/>
              <a:defRPr sz="1900" b="1"/>
            </a:lvl5pPr>
            <a:lvl6pPr marL="2626404" indent="0">
              <a:buNone/>
              <a:defRPr sz="1900" b="1"/>
            </a:lvl6pPr>
            <a:lvl7pPr marL="3151710" indent="0">
              <a:buNone/>
              <a:defRPr sz="1900" b="1"/>
            </a:lvl7pPr>
            <a:lvl8pPr marL="3676957" indent="0">
              <a:buNone/>
              <a:defRPr sz="1900" b="1"/>
            </a:lvl8pPr>
            <a:lvl9pPr marL="420224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1" y="2175605"/>
            <a:ext cx="4040188" cy="3951289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313" y="1535214"/>
            <a:ext cx="4041775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5290" indent="0">
              <a:buNone/>
              <a:defRPr sz="2300" b="1"/>
            </a:lvl2pPr>
            <a:lvl3pPr marL="1050589" indent="0">
              <a:buNone/>
              <a:defRPr sz="2000" b="1"/>
            </a:lvl3pPr>
            <a:lvl4pPr marL="1575841" indent="0">
              <a:buNone/>
              <a:defRPr sz="1900" b="1"/>
            </a:lvl4pPr>
            <a:lvl5pPr marL="2101138" indent="0">
              <a:buNone/>
              <a:defRPr sz="1900" b="1"/>
            </a:lvl5pPr>
            <a:lvl6pPr marL="2626404" indent="0">
              <a:buNone/>
              <a:defRPr sz="1900" b="1"/>
            </a:lvl6pPr>
            <a:lvl7pPr marL="3151710" indent="0">
              <a:buNone/>
              <a:defRPr sz="1900" b="1"/>
            </a:lvl7pPr>
            <a:lvl8pPr marL="3676957" indent="0">
              <a:buNone/>
              <a:defRPr sz="1900" b="1"/>
            </a:lvl8pPr>
            <a:lvl9pPr marL="420224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313" y="2175605"/>
            <a:ext cx="4041775" cy="3951289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0036" y="276773"/>
            <a:ext cx="3008312" cy="116205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38" y="277024"/>
            <a:ext cx="5111752" cy="58531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0036" y="1435123"/>
            <a:ext cx="3008312" cy="4691061"/>
          </a:xfrm>
        </p:spPr>
        <p:txBody>
          <a:bodyPr/>
          <a:lstStyle>
            <a:lvl1pPr marL="0" indent="0">
              <a:buNone/>
              <a:defRPr sz="1700"/>
            </a:lvl1pPr>
            <a:lvl2pPr marL="525290" indent="0">
              <a:buNone/>
              <a:defRPr sz="1200"/>
            </a:lvl2pPr>
            <a:lvl3pPr marL="1050589" indent="0">
              <a:buNone/>
              <a:defRPr sz="1200"/>
            </a:lvl3pPr>
            <a:lvl4pPr marL="1575841" indent="0">
              <a:buNone/>
              <a:defRPr sz="1100"/>
            </a:lvl4pPr>
            <a:lvl5pPr marL="2101138" indent="0">
              <a:buNone/>
              <a:defRPr sz="1100"/>
            </a:lvl5pPr>
            <a:lvl6pPr marL="2626404" indent="0">
              <a:buNone/>
              <a:defRPr sz="1100"/>
            </a:lvl6pPr>
            <a:lvl7pPr marL="3151710" indent="0">
              <a:buNone/>
              <a:defRPr sz="1100"/>
            </a:lvl7pPr>
            <a:lvl8pPr marL="3676957" indent="0">
              <a:buNone/>
              <a:defRPr sz="1100"/>
            </a:lvl8pPr>
            <a:lvl9pPr marL="420224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8" y="4804560"/>
            <a:ext cx="5486400" cy="56674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8" y="617545"/>
            <a:ext cx="5486400" cy="4114800"/>
          </a:xfrm>
        </p:spPr>
        <p:txBody>
          <a:bodyPr/>
          <a:lstStyle>
            <a:lvl1pPr marL="0" indent="0">
              <a:buNone/>
              <a:defRPr sz="3700"/>
            </a:lvl1pPr>
            <a:lvl2pPr marL="525290" indent="0">
              <a:buNone/>
              <a:defRPr sz="3200"/>
            </a:lvl2pPr>
            <a:lvl3pPr marL="1050589" indent="0">
              <a:buNone/>
              <a:defRPr sz="2800"/>
            </a:lvl3pPr>
            <a:lvl4pPr marL="1575841" indent="0">
              <a:buNone/>
              <a:defRPr sz="2300"/>
            </a:lvl4pPr>
            <a:lvl5pPr marL="2101138" indent="0">
              <a:buNone/>
              <a:defRPr sz="2300"/>
            </a:lvl5pPr>
            <a:lvl6pPr marL="2626404" indent="0">
              <a:buNone/>
              <a:defRPr sz="2300"/>
            </a:lvl6pPr>
            <a:lvl7pPr marL="3151710" indent="0">
              <a:buNone/>
              <a:defRPr sz="2300"/>
            </a:lvl7pPr>
            <a:lvl8pPr marL="3676957" indent="0">
              <a:buNone/>
              <a:defRPr sz="2300"/>
            </a:lvl8pPr>
            <a:lvl9pPr marL="4202242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8" y="5367423"/>
            <a:ext cx="5486400" cy="804862"/>
          </a:xfrm>
        </p:spPr>
        <p:txBody>
          <a:bodyPr/>
          <a:lstStyle>
            <a:lvl1pPr marL="0" indent="0">
              <a:buNone/>
              <a:defRPr sz="1700"/>
            </a:lvl1pPr>
            <a:lvl2pPr marL="525290" indent="0">
              <a:buNone/>
              <a:defRPr sz="1200"/>
            </a:lvl2pPr>
            <a:lvl3pPr marL="1050589" indent="0">
              <a:buNone/>
              <a:defRPr sz="1200"/>
            </a:lvl3pPr>
            <a:lvl4pPr marL="1575841" indent="0">
              <a:buNone/>
              <a:defRPr sz="1100"/>
            </a:lvl4pPr>
            <a:lvl5pPr marL="2101138" indent="0">
              <a:buNone/>
              <a:defRPr sz="1100"/>
            </a:lvl5pPr>
            <a:lvl6pPr marL="2626404" indent="0">
              <a:buNone/>
              <a:defRPr sz="1100"/>
            </a:lvl6pPr>
            <a:lvl7pPr marL="3151710" indent="0">
              <a:buNone/>
              <a:defRPr sz="1100"/>
            </a:lvl7pPr>
            <a:lvl8pPr marL="3676957" indent="0">
              <a:buNone/>
              <a:defRPr sz="1100"/>
            </a:lvl8pPr>
            <a:lvl9pPr marL="420224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703" y="278617"/>
            <a:ext cx="2057401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104" y="278617"/>
            <a:ext cx="6019799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D09358-AB05-4EA0-A8D2-CB16D9AB8787}" type="datetimeFigureOut">
              <a:rPr lang="fr-FR" smtClean="0"/>
              <a:pPr/>
              <a:t>21/11/2024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3" y="275205"/>
            <a:ext cx="8229600" cy="1143001"/>
          </a:xfrm>
          <a:prstGeom prst="rect">
            <a:avLst/>
          </a:prstGeom>
        </p:spPr>
        <p:txBody>
          <a:bodyPr vert="horz" lIns="106037" tIns="53018" rIns="106037" bIns="5301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3" y="1600625"/>
            <a:ext cx="8229600" cy="4525963"/>
          </a:xfrm>
          <a:prstGeom prst="rect">
            <a:avLst/>
          </a:prstGeom>
        </p:spPr>
        <p:txBody>
          <a:bodyPr vert="horz" lIns="106037" tIns="53018" rIns="106037" bIns="5301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91" y="6356573"/>
            <a:ext cx="2133600" cy="365125"/>
          </a:xfrm>
          <a:prstGeom prst="rect">
            <a:avLst/>
          </a:prstGeom>
        </p:spPr>
        <p:txBody>
          <a:bodyPr vert="horz" lIns="106037" tIns="53018" rIns="106037" bIns="53018" rtlCol="0" anchor="ctr"/>
          <a:lstStyle>
            <a:lvl1pPr algn="l" defTabSz="1060364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70" y="6356573"/>
            <a:ext cx="2895600" cy="365125"/>
          </a:xfrm>
          <a:prstGeom prst="rect">
            <a:avLst/>
          </a:prstGeom>
        </p:spPr>
        <p:txBody>
          <a:bodyPr vert="horz" lIns="106037" tIns="53018" rIns="106037" bIns="53018" rtlCol="0" anchor="ctr"/>
          <a:lstStyle>
            <a:lvl1pPr algn="ctr" defTabSz="1060364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883" y="6356573"/>
            <a:ext cx="2133600" cy="365125"/>
          </a:xfrm>
          <a:prstGeom prst="rect">
            <a:avLst/>
          </a:prstGeom>
        </p:spPr>
        <p:txBody>
          <a:bodyPr vert="horz" lIns="106037" tIns="53018" rIns="106037" bIns="53018" rtlCol="0" anchor="ctr"/>
          <a:lstStyle>
            <a:lvl1pPr algn="r" defTabSz="1060364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plus/>
  </p:transition>
  <p:txStyles>
    <p:titleStyle>
      <a:lvl1pPr algn="ctr" defTabSz="1060364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7636" indent="-397636" algn="l" defTabSz="1060364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61546" indent="-331364" algn="l" defTabSz="1060364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25456" indent="-265092" algn="l" defTabSz="1060364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55638" indent="-265092" algn="l" defTabSz="1060364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85819" indent="-265092" algn="l" defTabSz="1060364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16002" indent="-265092" algn="l" defTabSz="1060364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46184" indent="-265092" algn="l" defTabSz="1060364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76366" indent="-265092" algn="l" defTabSz="1060364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06548" indent="-265092" algn="l" defTabSz="1060364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603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30182" algn="l" defTabSz="10603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60364" algn="l" defTabSz="10603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0546" algn="l" defTabSz="10603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120729" algn="l" defTabSz="10603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650910" algn="l" defTabSz="10603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81093" algn="l" defTabSz="10603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711275" algn="l" defTabSz="10603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241456" algn="l" defTabSz="10603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67" y="274664"/>
            <a:ext cx="8229601" cy="1143000"/>
          </a:xfrm>
          <a:prstGeom prst="rect">
            <a:avLst/>
          </a:prstGeom>
        </p:spPr>
        <p:txBody>
          <a:bodyPr vert="horz" lIns="104393" tIns="52199" rIns="104393" bIns="5219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67" y="1601017"/>
            <a:ext cx="8229601" cy="4525963"/>
          </a:xfrm>
          <a:prstGeom prst="rect">
            <a:avLst/>
          </a:prstGeom>
        </p:spPr>
        <p:txBody>
          <a:bodyPr vert="horz" lIns="104393" tIns="52199" rIns="104393" bIns="5219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797" y="6360408"/>
            <a:ext cx="2133600" cy="365125"/>
          </a:xfrm>
          <a:prstGeom prst="rect">
            <a:avLst/>
          </a:prstGeom>
        </p:spPr>
        <p:txBody>
          <a:bodyPr vert="horz" lIns="104393" tIns="52199" rIns="104393" bIns="52199" rtlCol="0" anchor="ctr"/>
          <a:lstStyle>
            <a:lvl1pPr algn="l" defTabSz="1050589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020" y="6360408"/>
            <a:ext cx="2895600" cy="365125"/>
          </a:xfrm>
          <a:prstGeom prst="rect">
            <a:avLst/>
          </a:prstGeom>
        </p:spPr>
        <p:txBody>
          <a:bodyPr vert="horz" lIns="104393" tIns="52199" rIns="104393" bIns="52199" rtlCol="0" anchor="ctr"/>
          <a:lstStyle>
            <a:lvl1pPr algn="ctr" defTabSz="1050589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831" y="6360408"/>
            <a:ext cx="2133600" cy="365125"/>
          </a:xfrm>
          <a:prstGeom prst="rect">
            <a:avLst/>
          </a:prstGeom>
        </p:spPr>
        <p:txBody>
          <a:bodyPr vert="horz" lIns="104393" tIns="52199" rIns="104393" bIns="52199" rtlCol="0" anchor="ctr"/>
          <a:lstStyle>
            <a:lvl1pPr algn="r" defTabSz="1050589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dissolve/>
  </p:transition>
  <p:txStyles>
    <p:titleStyle>
      <a:lvl1pPr algn="ctr" defTabSz="1050589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3972" indent="-393972" algn="l" defTabSz="1050589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53566" indent="-328302" algn="l" defTabSz="1050589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13206" indent="-262656" algn="l" defTabSz="1050589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38484" indent="-262656" algn="l" defTabSz="1050589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63762" indent="-262656" algn="l" defTabSz="1050589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89009" indent="-262656" algn="l" defTabSz="1050589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14333" indent="-262656" algn="l" defTabSz="1050589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39607" indent="-262656" algn="l" defTabSz="1050589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64906" indent="-262656" algn="l" defTabSz="1050589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25290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50589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75841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101138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626404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51710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76957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202242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file:///F:\00-PPT%20Mes%20CD\0aa%20Musique%20PPS\Noel\Belles%20et%20Douces%20Musiques%20de%20No&#235;l39.wav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0.png"/><Relationship Id="rId5" Type="http://schemas.openxmlformats.org/officeDocument/2006/relationships/image" Target="../media/image29.gif"/><Relationship Id="rId4" Type="http://schemas.openxmlformats.org/officeDocument/2006/relationships/image" Target="../media/image2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ob_bc25c0_1648bb0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92000" y="3060000"/>
            <a:ext cx="1691678" cy="2307323"/>
          </a:xfrm>
          <a:prstGeom prst="rect">
            <a:avLst/>
          </a:prstGeom>
        </p:spPr>
      </p:pic>
      <p:sp>
        <p:nvSpPr>
          <p:cNvPr id="2" name="ZoneTexte 1"/>
          <p:cNvSpPr txBox="1">
            <a:spLocks noChangeAspect="1"/>
          </p:cNvSpPr>
          <p:nvPr/>
        </p:nvSpPr>
        <p:spPr>
          <a:xfrm>
            <a:off x="96335" y="108000"/>
            <a:ext cx="4111256" cy="3600000"/>
          </a:xfrm>
          <a:prstGeom prst="rect">
            <a:avLst/>
          </a:prstGeom>
          <a:noFill/>
        </p:spPr>
        <p:txBody>
          <a:bodyPr wrap="none" lIns="88918" tIns="44460" rIns="88918" bIns="44460" rtlCol="0">
            <a:prstTxWarp prst="textArchUpPour">
              <a:avLst/>
            </a:prstTxWarp>
            <a:spAutoFit/>
          </a:bodyPr>
          <a:lstStyle/>
          <a:p>
            <a:pPr defTabSz="1060354"/>
            <a:r>
              <a:rPr lang="fr-FR" sz="86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4" name="Rectangle 3"/>
          <p:cNvSpPr/>
          <p:nvPr/>
        </p:nvSpPr>
        <p:spPr>
          <a:xfrm>
            <a:off x="5293071" y="180000"/>
            <a:ext cx="3080300" cy="1828015"/>
          </a:xfrm>
          <a:prstGeom prst="rect">
            <a:avLst/>
          </a:prstGeom>
        </p:spPr>
        <p:txBody>
          <a:bodyPr wrap="square" lIns="118698" tIns="59348" rIns="118698" bIns="59348">
            <a:spAutoFit/>
          </a:bodyPr>
          <a:lstStyle/>
          <a:p>
            <a:pPr algn="ctr" defTabSz="1060354"/>
            <a:r>
              <a:rPr lang="fr-FR" sz="3100" b="1" dirty="0" smtClean="0">
                <a:solidFill>
                  <a:prstClr val="black"/>
                </a:solidFill>
                <a:latin typeface="Chiller" pitchFamily="82" charset="0"/>
              </a:rPr>
              <a:t>Noël n’est pas un jour ni une saison, c’est un état d’esprit. </a:t>
            </a:r>
          </a:p>
          <a:p>
            <a:pPr algn="ctr" defTabSz="1060354"/>
            <a:r>
              <a:rPr lang="fr-FR" b="1" dirty="0" smtClean="0">
                <a:solidFill>
                  <a:prstClr val="black"/>
                </a:solidFill>
                <a:latin typeface="Chiller" pitchFamily="82" charset="0"/>
              </a:rPr>
              <a:t>Calvin Coolidge</a:t>
            </a:r>
            <a:endParaRPr lang="fr-FR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0000" y="2736000"/>
            <a:ext cx="2663808" cy="2213447"/>
          </a:xfrm>
          <a:prstGeom prst="rect">
            <a:avLst/>
          </a:prstGeom>
          <a:noFill/>
        </p:spPr>
        <p:txBody>
          <a:bodyPr wrap="square" lIns="88918" tIns="44460" rIns="88918" bIns="44460" rtlCol="0">
            <a:spAutoFit/>
          </a:bodyPr>
          <a:lstStyle/>
          <a:p>
            <a:pPr algn="ctr" defTabSz="1060354"/>
            <a:r>
              <a:rPr lang="fr-FR" sz="2300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par différents  visiteurs  en  </a:t>
            </a:r>
            <a:r>
              <a:rPr lang="fr-FR" sz="23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Alsace,  à  noël,   </a:t>
            </a:r>
            <a:endParaRPr lang="fr-FR" sz="2300" b="1" dirty="0">
              <a:ln w="1905">
                <a:noFill/>
              </a:ln>
              <a:solidFill>
                <a:schemeClr val="bg1"/>
              </a:solidFill>
              <a:latin typeface="Courgette" pitchFamily="2" charset="0"/>
            </a:endParaRPr>
          </a:p>
          <a:p>
            <a:pPr algn="ctr" defTabSz="1060354"/>
            <a:r>
              <a:rPr lang="fr-FR" sz="2300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pour  le  plaisir  du  partage</a:t>
            </a:r>
            <a:r>
              <a:rPr lang="fr-FR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8" name="ZoneTexte 7"/>
          <p:cNvSpPr txBox="1">
            <a:spLocks/>
          </p:cNvSpPr>
          <p:nvPr/>
        </p:nvSpPr>
        <p:spPr>
          <a:xfrm rot="21600000">
            <a:off x="5" y="5040000"/>
            <a:ext cx="9143999" cy="1805012"/>
          </a:xfrm>
          <a:prstGeom prst="rect">
            <a:avLst/>
          </a:prstGeom>
          <a:noFill/>
        </p:spPr>
        <p:txBody>
          <a:bodyPr wrap="none" lIns="90843" tIns="45413" rIns="90843" bIns="45413" rtlCol="0">
            <a:prstTxWarp prst="textPlain">
              <a:avLst/>
            </a:prstTxWarp>
            <a:spAutoFit/>
          </a:bodyPr>
          <a:lstStyle/>
          <a:p>
            <a:pPr defTabSz="1088204"/>
            <a:r>
              <a:rPr lang="fr-FR" sz="5900" dirty="0">
                <a:ln w="635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</a:t>
            </a:r>
            <a:r>
              <a:rPr lang="fr-FR" sz="5900" dirty="0" smtClean="0">
                <a:ln w="635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</a:t>
            </a:r>
            <a:r>
              <a:rPr lang="fr-FR" sz="5900" dirty="0" smtClean="0">
                <a:ln w="5080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Découverte</a:t>
            </a:r>
            <a:endParaRPr lang="fr-FR" sz="5900" dirty="0">
              <a:ln w="50800">
                <a:solidFill>
                  <a:prstClr val="black"/>
                </a:solidFill>
              </a:ln>
              <a:solidFill>
                <a:srgbClr val="C00000"/>
              </a:solidFill>
              <a:latin typeface="Broadway" pitchFamily="82" charset="0"/>
            </a:endParaRPr>
          </a:p>
          <a:p>
            <a:pPr defTabSz="1088204"/>
            <a:r>
              <a:rPr lang="fr-FR" sz="5900" dirty="0">
                <a:ln w="5080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 </a:t>
            </a:r>
            <a:r>
              <a:rPr lang="fr-FR" sz="5900" dirty="0" smtClean="0">
                <a:ln w="5080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 de </a:t>
            </a:r>
            <a:r>
              <a:rPr lang="fr-FR" sz="5900" dirty="0">
                <a:ln w="5080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l'alsace par des </a:t>
            </a:r>
            <a:r>
              <a:rPr lang="fr-FR" sz="5900" dirty="0" smtClean="0">
                <a:ln w="5080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touristes</a:t>
            </a:r>
            <a:r>
              <a:rPr lang="fr-FR" sz="5900" dirty="0" smtClean="0">
                <a:ln w="50800">
                  <a:solidFill>
                    <a:prstClr val="black"/>
                  </a:solidFill>
                </a:ln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latin typeface="Broadway" pitchFamily="82" charset="0"/>
              </a:rPr>
              <a:t>  </a:t>
            </a:r>
            <a:endParaRPr lang="fr-FR" sz="5900" dirty="0">
              <a:ln w="50800">
                <a:solidFill>
                  <a:prstClr val="black"/>
                </a:solidFill>
              </a:ln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059832" y="2160000"/>
            <a:ext cx="68159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38100">
                  <a:solidFill>
                    <a:prstClr val="black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3</a:t>
            </a:r>
            <a:endParaRPr lang="fr-FR" dirty="0">
              <a:solidFill>
                <a:srgbClr val="FFC000"/>
              </a:solidFill>
            </a:endParaRPr>
          </a:p>
        </p:txBody>
      </p:sp>
      <p:pic>
        <p:nvPicPr>
          <p:cNvPr id="13" name="Image 12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11960" y="1628800"/>
            <a:ext cx="1980000" cy="1980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4644000" y="3096000"/>
            <a:ext cx="4456457" cy="2576090"/>
          </a:xfrm>
          <a:prstGeom prst="rect">
            <a:avLst/>
          </a:prstGeom>
        </p:spPr>
        <p:txBody>
          <a:bodyPr wrap="square" lIns="82296" tIns="41148" rIns="82296" bIns="41148">
            <a:spAutoFit/>
          </a:bodyPr>
          <a:lstStyle/>
          <a:p>
            <a:pPr algn="ctr" defTabSz="974453"/>
            <a:r>
              <a:rPr lang="fr-FR" sz="5400" dirty="0" smtClean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Noëls  des  années  passées</a:t>
            </a:r>
            <a:endParaRPr lang="fr-FR" sz="2500" dirty="0">
              <a:solidFill>
                <a:srgbClr val="FF0000"/>
              </a:solidFill>
            </a:endParaRPr>
          </a:p>
        </p:txBody>
      </p:sp>
      <p:pic>
        <p:nvPicPr>
          <p:cNvPr id="20" name="Image 19" descr="logo-visitalsacenoi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52000" y="828000"/>
            <a:ext cx="2160000" cy="2160000"/>
          </a:xfrm>
          <a:prstGeom prst="rect">
            <a:avLst/>
          </a:prstGeom>
        </p:spPr>
      </p:pic>
      <p:pic>
        <p:nvPicPr>
          <p:cNvPr id="12" name="Belles et Douces Musiques de Noël39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print"/>
          <a:stretch>
            <a:fillRect/>
          </a:stretch>
        </p:blipFill>
        <p:spPr>
          <a:xfrm>
            <a:off x="4139952" y="206084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3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950"/>
                            </p:stCondLst>
                            <p:childTnLst>
                              <p:par>
                                <p:cTn id="18" presetID="4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650"/>
                            </p:stCondLst>
                            <p:childTnLst>
                              <p:par>
                                <p:cTn id="24" presetID="56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150"/>
                            </p:stCondLst>
                            <p:childTnLst>
                              <p:par>
                                <p:cTn id="3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150"/>
                            </p:stCondLst>
                            <p:childTnLst>
                              <p:par>
                                <p:cTn id="3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150"/>
                            </p:stCondLst>
                            <p:childTnLst>
                              <p:par>
                                <p:cTn id="39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150"/>
                            </p:stCondLst>
                            <p:childTnLst>
                              <p:par>
                                <p:cTn id="4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15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0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14183_875344494783321_16859455700644382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01431_1274099753787915_56009088023171475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0047"/>
            <a:ext cx="9144000" cy="6097905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02247_1274098603788030_45327881112236582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0047"/>
            <a:ext cx="9144000" cy="6097905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21414_1274099857121238_44526309942757541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0047"/>
            <a:ext cx="9144000" cy="6097905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25864_1274099977121226_10461154957805733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0047"/>
            <a:ext cx="9144000" cy="6097905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40895_1276548633543027_65993173919396441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744"/>
            <a:ext cx="9144000" cy="6094512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42797_1276548613543029_21928907559060511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744"/>
            <a:ext cx="9144000" cy="6094512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86185_1274099740454583_25987688574388595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0047"/>
            <a:ext cx="9144000" cy="6097905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90831_1274099990454558_84754140968509624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0047"/>
            <a:ext cx="9144000" cy="6097905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92258_1275156010348956_42625390816294547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853365_1276548616876362_89556934908706128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744"/>
            <a:ext cx="9144000" cy="6094512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32037_1275155487015675_22604343523441490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672206_10235583114785001_3012868980166836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744"/>
            <a:ext cx="9144000" cy="6094512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784236_10235583114584996_74482540364193290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744"/>
            <a:ext cx="9144000" cy="6094512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915725_10235583114985006_84665719116931677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744"/>
            <a:ext cx="9144000" cy="6094512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924435_10235583113024957_42121555976278474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744"/>
            <a:ext cx="9144000" cy="6094512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976142_10235583110944905_80110684890083273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744"/>
            <a:ext cx="9144000" cy="6094512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995813_10235583111184911_55838236818761716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744"/>
            <a:ext cx="9144000" cy="6094512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011237_10235583113704974_19195596845287483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744"/>
            <a:ext cx="9144000" cy="6094512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8536713_869309657600262_79505822266839868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0047"/>
            <a:ext cx="9144000" cy="6097905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4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2060848"/>
            <a:ext cx="1676439" cy="87954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452320" y="2708920"/>
            <a:ext cx="1257189" cy="1414209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6768000" y="3933056"/>
            <a:ext cx="1034464" cy="685676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85" tIns="52188" rIns="104385" bIns="52188" rtlCol="0" anchor="ctr"/>
          <a:lstStyle/>
          <a:p>
            <a:pPr algn="ctr" defTabSz="1050481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2284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16000" y="5148000"/>
            <a:ext cx="3014461" cy="751726"/>
          </a:xfrm>
          <a:prstGeom prst="rect">
            <a:avLst/>
          </a:prstGeom>
          <a:noFill/>
        </p:spPr>
        <p:txBody>
          <a:bodyPr wrap="none" lIns="104385" tIns="52188" rIns="104385" bIns="52188" rtlCol="0">
            <a:spAutoFit/>
          </a:bodyPr>
          <a:lstStyle/>
          <a:p>
            <a:pPr defTabSz="1050481"/>
            <a:r>
              <a:rPr lang="fr-FR" sz="42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Rockwell Extra Bold" pitchFamily="18" charset="0"/>
                <a:ea typeface="Permanent Marker" pitchFamily="2" charset="0"/>
              </a:rPr>
              <a:t>Création</a:t>
            </a:r>
            <a:endParaRPr lang="fr-FR" sz="37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Rockwell Extra Bold" pitchFamily="18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292080" y="4788000"/>
            <a:ext cx="2880514" cy="751726"/>
          </a:xfrm>
          <a:prstGeom prst="rect">
            <a:avLst/>
          </a:prstGeom>
          <a:noFill/>
        </p:spPr>
        <p:txBody>
          <a:bodyPr wrap="none" lIns="104385" tIns="52188" rIns="104385" bIns="52188" rtlCol="0">
            <a:spAutoFit/>
          </a:bodyPr>
          <a:lstStyle/>
          <a:p>
            <a:pPr defTabSz="1050481"/>
            <a:r>
              <a:rPr lang="fr-FR" sz="42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Rockwell Extra Bold" pitchFamily="18" charset="0"/>
                <a:ea typeface="Permanent Marker" pitchFamily="2" charset="0"/>
              </a:rPr>
              <a:t>Internet</a:t>
            </a:r>
            <a:endParaRPr lang="fr-FR" sz="47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Rockwell Extra Bold" pitchFamily="18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3563888" y="332656"/>
            <a:ext cx="5580112" cy="1398057"/>
          </a:xfrm>
          <a:prstGeom prst="rect">
            <a:avLst/>
          </a:prstGeom>
          <a:noFill/>
        </p:spPr>
        <p:txBody>
          <a:bodyPr wrap="square" lIns="104385" tIns="52188" rIns="104385" bIns="52188" rtlCol="0">
            <a:spAutoFit/>
          </a:bodyPr>
          <a:lstStyle/>
          <a:p>
            <a:pPr algn="ctr" defTabSz="1050481"/>
            <a:r>
              <a:rPr lang="fr-FR" sz="42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Rockwell Extra Bold" pitchFamily="18" charset="0"/>
                <a:ea typeface="Permanent Marker" pitchFamily="2" charset="0"/>
              </a:rPr>
              <a:t>Musique  de</a:t>
            </a:r>
          </a:p>
          <a:p>
            <a:pPr algn="ctr" defTabSz="1050481"/>
            <a:r>
              <a:rPr lang="fr-FR" sz="42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Rockwell Extra Bold" pitchFamily="18" charset="0"/>
                <a:ea typeface="Permanent Marker" pitchFamily="2" charset="0"/>
              </a:rPr>
              <a:t>Noël</a:t>
            </a:r>
            <a:endParaRPr lang="fr-FR" sz="42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Rockwell Extra Bold" pitchFamily="18" charset="0"/>
              <a:ea typeface="Permanent Marker" pitchFamily="2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3563888" y="2996952"/>
            <a:ext cx="1063307" cy="333515"/>
          </a:xfrm>
          <a:prstGeom prst="rect">
            <a:avLst/>
          </a:prstGeom>
          <a:noFill/>
          <a:effectLst>
            <a:softEdge rad="31750"/>
          </a:effectLst>
        </p:spPr>
        <p:txBody>
          <a:bodyPr wrap="none" lIns="116937" tIns="58465" rIns="116937" bIns="58465" rtlCol="0">
            <a:spAutoFit/>
          </a:bodyPr>
          <a:lstStyle/>
          <a:p>
            <a:pPr defTabSz="1176805"/>
            <a:r>
              <a:rPr lang="fr-FR" sz="1400" b="1" dirty="0" smtClean="0">
                <a:solidFill>
                  <a:srgbClr val="FF0000"/>
                </a:solidFill>
              </a:rPr>
              <a:t>21.11.2024</a:t>
            </a:r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16" name="Image 15" descr="giphy_s (2)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14000" y="2996952"/>
            <a:ext cx="1908000" cy="2160000"/>
          </a:xfrm>
          <a:prstGeom prst="rect">
            <a:avLst/>
          </a:prstGeom>
        </p:spPr>
      </p:pic>
      <p:pic>
        <p:nvPicPr>
          <p:cNvPr id="21" name="Image 20" descr="vZ_l1AU8CUAxS0-wIgtgkNQ_HYI@500x737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331640" y="468000"/>
            <a:ext cx="1514247" cy="22320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/>
      <p:bldP spid="12" grpId="0"/>
      <p:bldP spid="14" grpId="0"/>
      <p:bldP spid="13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</TotalTime>
  <Words>54</Words>
  <Application>Microsoft Office PowerPoint</Application>
  <PresentationFormat>Affichage à l'écran (4:3)</PresentationFormat>
  <Paragraphs>15</Paragraphs>
  <Slides>22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22</vt:i4>
      </vt:variant>
    </vt:vector>
  </HeadingPairs>
  <TitlesOfParts>
    <vt:vector size="25" baseType="lpstr">
      <vt:lpstr>Thème Office</vt:lpstr>
      <vt:lpstr>67_Thème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38</cp:revision>
  <dcterms:created xsi:type="dcterms:W3CDTF">2024-11-20T20:06:17Z</dcterms:created>
  <dcterms:modified xsi:type="dcterms:W3CDTF">2024-11-21T21:56:51Z</dcterms:modified>
</cp:coreProperties>
</file>