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90" r:id="rId5"/>
    <p:sldId id="258" r:id="rId6"/>
    <p:sldId id="262" r:id="rId7"/>
    <p:sldId id="260" r:id="rId8"/>
    <p:sldId id="259" r:id="rId9"/>
    <p:sldId id="261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91" r:id="rId37"/>
    <p:sldId id="292" r:id="rId38"/>
    <p:sldId id="294" r:id="rId39"/>
    <p:sldId id="295" r:id="rId40"/>
    <p:sldId id="296" r:id="rId41"/>
    <p:sldId id="293" r:id="rId42"/>
    <p:sldId id="289" r:id="rId43"/>
    <p:sldId id="257" r:id="rId4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Wg8LUdp4L22naZAG91H+A==" hashData="SY2RhOUk9krFUcxQbTtbbJV55O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20/11/2024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20/11/2024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20/11/2024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20/11/2024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20/11/2024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20/11/2024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20/11/2024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20/11/2024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20/11/2024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20/11/2024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D09358-AB05-4EA0-A8D2-CB16D9AB8787}" type="datetimeFigureOut">
              <a:rPr lang="fr-FR" smtClean="0"/>
              <a:pPr/>
              <a:t>20/11/2024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1" y="2130918"/>
            <a:ext cx="7772399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44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0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0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905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207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50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81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11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414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5" y="4407122"/>
            <a:ext cx="7772399" cy="1362076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5" y="2906713"/>
            <a:ext cx="7772399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018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6036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9054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2072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5091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810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1127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414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625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69" y="1600625"/>
            <a:ext cx="403860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67" y="1535118"/>
            <a:ext cx="404018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0182" indent="0">
              <a:buNone/>
              <a:defRPr sz="2300" b="1"/>
            </a:lvl2pPr>
            <a:lvl3pPr marL="1060364" indent="0">
              <a:buNone/>
              <a:defRPr sz="2000" b="1"/>
            </a:lvl3pPr>
            <a:lvl4pPr marL="1590546" indent="0">
              <a:buNone/>
              <a:defRPr sz="1900" b="1"/>
            </a:lvl4pPr>
            <a:lvl5pPr marL="2120729" indent="0">
              <a:buNone/>
              <a:defRPr sz="1900" b="1"/>
            </a:lvl5pPr>
            <a:lvl6pPr marL="2650910" indent="0">
              <a:buNone/>
              <a:defRPr sz="1900" b="1"/>
            </a:lvl6pPr>
            <a:lvl7pPr marL="3181093" indent="0">
              <a:buNone/>
              <a:defRPr sz="1900" b="1"/>
            </a:lvl7pPr>
            <a:lvl8pPr marL="3711275" indent="0">
              <a:buNone/>
              <a:defRPr sz="1900" b="1"/>
            </a:lvl8pPr>
            <a:lvl9pPr marL="4241456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67" y="2174950"/>
            <a:ext cx="4040188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8" y="1535118"/>
            <a:ext cx="4041776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0182" indent="0">
              <a:buNone/>
              <a:defRPr sz="2300" b="1"/>
            </a:lvl2pPr>
            <a:lvl3pPr marL="1060364" indent="0">
              <a:buNone/>
              <a:defRPr sz="2000" b="1"/>
            </a:lvl3pPr>
            <a:lvl4pPr marL="1590546" indent="0">
              <a:buNone/>
              <a:defRPr sz="1900" b="1"/>
            </a:lvl4pPr>
            <a:lvl5pPr marL="2120729" indent="0">
              <a:buNone/>
              <a:defRPr sz="1900" b="1"/>
            </a:lvl5pPr>
            <a:lvl6pPr marL="2650910" indent="0">
              <a:buNone/>
              <a:defRPr sz="1900" b="1"/>
            </a:lvl6pPr>
            <a:lvl7pPr marL="3181093" indent="0">
              <a:buNone/>
              <a:defRPr sz="1900" b="1"/>
            </a:lvl7pPr>
            <a:lvl8pPr marL="3711275" indent="0">
              <a:buNone/>
              <a:defRPr sz="1900" b="1"/>
            </a:lvl8pPr>
            <a:lvl9pPr marL="4241456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8" y="2174950"/>
            <a:ext cx="4041776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883" y="273577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20" y="273198"/>
            <a:ext cx="5111749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883" y="1435101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30182" indent="0">
              <a:buNone/>
              <a:defRPr sz="1400"/>
            </a:lvl2pPr>
            <a:lvl3pPr marL="1060364" indent="0">
              <a:buNone/>
              <a:defRPr sz="1200"/>
            </a:lvl3pPr>
            <a:lvl4pPr marL="1590546" indent="0">
              <a:buNone/>
              <a:defRPr sz="1100"/>
            </a:lvl4pPr>
            <a:lvl5pPr marL="2120729" indent="0">
              <a:buNone/>
              <a:defRPr sz="1100"/>
            </a:lvl5pPr>
            <a:lvl6pPr marL="2650910" indent="0">
              <a:buNone/>
              <a:defRPr sz="1100"/>
            </a:lvl6pPr>
            <a:lvl7pPr marL="3181093" indent="0">
              <a:buNone/>
              <a:defRPr sz="1100"/>
            </a:lvl7pPr>
            <a:lvl8pPr marL="3711275" indent="0">
              <a:buNone/>
              <a:defRPr sz="1100"/>
            </a:lvl8pPr>
            <a:lvl9pPr marL="4241456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2" y="4800752"/>
            <a:ext cx="5486400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2" y="613269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30182" indent="0">
              <a:buNone/>
              <a:defRPr sz="3200"/>
            </a:lvl2pPr>
            <a:lvl3pPr marL="1060364" indent="0">
              <a:buNone/>
              <a:defRPr sz="2800"/>
            </a:lvl3pPr>
            <a:lvl4pPr marL="1590546" indent="0">
              <a:buNone/>
              <a:defRPr sz="2300"/>
            </a:lvl4pPr>
            <a:lvl5pPr marL="2120729" indent="0">
              <a:buNone/>
              <a:defRPr sz="2300"/>
            </a:lvl5pPr>
            <a:lvl6pPr marL="2650910" indent="0">
              <a:buNone/>
              <a:defRPr sz="2300"/>
            </a:lvl6pPr>
            <a:lvl7pPr marL="3181093" indent="0">
              <a:buNone/>
              <a:defRPr sz="2300"/>
            </a:lvl7pPr>
            <a:lvl8pPr marL="3711275" indent="0">
              <a:buNone/>
              <a:defRPr sz="2300"/>
            </a:lvl8pPr>
            <a:lvl9pPr marL="4241456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2" y="5367415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30182" indent="0">
              <a:buNone/>
              <a:defRPr sz="1400"/>
            </a:lvl2pPr>
            <a:lvl3pPr marL="1060364" indent="0">
              <a:buNone/>
              <a:defRPr sz="1200"/>
            </a:lvl3pPr>
            <a:lvl4pPr marL="1590546" indent="0">
              <a:buNone/>
              <a:defRPr sz="1100"/>
            </a:lvl4pPr>
            <a:lvl5pPr marL="2120729" indent="0">
              <a:buNone/>
              <a:defRPr sz="1100"/>
            </a:lvl5pPr>
            <a:lvl6pPr marL="2650910" indent="0">
              <a:buNone/>
              <a:defRPr sz="1100"/>
            </a:lvl6pPr>
            <a:lvl7pPr marL="3181093" indent="0">
              <a:buNone/>
              <a:defRPr sz="1100"/>
            </a:lvl7pPr>
            <a:lvl8pPr marL="3711275" indent="0">
              <a:buNone/>
              <a:defRPr sz="1100"/>
            </a:lvl8pPr>
            <a:lvl9pPr marL="4241456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68" y="274789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68" y="27478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24" y="21305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378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5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0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5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1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6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17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769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2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40" y="4406925"/>
            <a:ext cx="7772400" cy="1362077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40" y="2906744"/>
            <a:ext cx="77724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529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5058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584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0113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26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5171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769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022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5" y="1601017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0" y="1601017"/>
            <a:ext cx="4038601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1" y="1535214"/>
            <a:ext cx="4040188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290" indent="0">
              <a:buNone/>
              <a:defRPr sz="2300" b="1"/>
            </a:lvl2pPr>
            <a:lvl3pPr marL="1050589" indent="0">
              <a:buNone/>
              <a:defRPr sz="2000" b="1"/>
            </a:lvl3pPr>
            <a:lvl4pPr marL="1575841" indent="0">
              <a:buNone/>
              <a:defRPr sz="1900" b="1"/>
            </a:lvl4pPr>
            <a:lvl5pPr marL="2101138" indent="0">
              <a:buNone/>
              <a:defRPr sz="1900" b="1"/>
            </a:lvl5pPr>
            <a:lvl6pPr marL="2626404" indent="0">
              <a:buNone/>
              <a:defRPr sz="1900" b="1"/>
            </a:lvl6pPr>
            <a:lvl7pPr marL="3151710" indent="0">
              <a:buNone/>
              <a:defRPr sz="1900" b="1"/>
            </a:lvl7pPr>
            <a:lvl8pPr marL="3676957" indent="0">
              <a:buNone/>
              <a:defRPr sz="1900" b="1"/>
            </a:lvl8pPr>
            <a:lvl9pPr marL="420224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1" y="2175605"/>
            <a:ext cx="4040188" cy="395128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3" y="1535214"/>
            <a:ext cx="4041775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5290" indent="0">
              <a:buNone/>
              <a:defRPr sz="2300" b="1"/>
            </a:lvl2pPr>
            <a:lvl3pPr marL="1050589" indent="0">
              <a:buNone/>
              <a:defRPr sz="2000" b="1"/>
            </a:lvl3pPr>
            <a:lvl4pPr marL="1575841" indent="0">
              <a:buNone/>
              <a:defRPr sz="1900" b="1"/>
            </a:lvl4pPr>
            <a:lvl5pPr marL="2101138" indent="0">
              <a:buNone/>
              <a:defRPr sz="1900" b="1"/>
            </a:lvl5pPr>
            <a:lvl6pPr marL="2626404" indent="0">
              <a:buNone/>
              <a:defRPr sz="1900" b="1"/>
            </a:lvl6pPr>
            <a:lvl7pPr marL="3151710" indent="0">
              <a:buNone/>
              <a:defRPr sz="1900" b="1"/>
            </a:lvl7pPr>
            <a:lvl8pPr marL="3676957" indent="0">
              <a:buNone/>
              <a:defRPr sz="1900" b="1"/>
            </a:lvl8pPr>
            <a:lvl9pPr marL="420224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3" y="2175605"/>
            <a:ext cx="4041775" cy="3951289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036" y="276773"/>
            <a:ext cx="3008312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38" y="277024"/>
            <a:ext cx="5111752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036" y="1435123"/>
            <a:ext cx="3008312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5290" indent="0">
              <a:buNone/>
              <a:defRPr sz="1200"/>
            </a:lvl2pPr>
            <a:lvl3pPr marL="1050589" indent="0">
              <a:buNone/>
              <a:defRPr sz="1200"/>
            </a:lvl3pPr>
            <a:lvl4pPr marL="1575841" indent="0">
              <a:buNone/>
              <a:defRPr sz="1100"/>
            </a:lvl4pPr>
            <a:lvl5pPr marL="2101138" indent="0">
              <a:buNone/>
              <a:defRPr sz="1100"/>
            </a:lvl5pPr>
            <a:lvl6pPr marL="2626404" indent="0">
              <a:buNone/>
              <a:defRPr sz="1100"/>
            </a:lvl6pPr>
            <a:lvl7pPr marL="3151710" indent="0">
              <a:buNone/>
              <a:defRPr sz="1100"/>
            </a:lvl7pPr>
            <a:lvl8pPr marL="3676957" indent="0">
              <a:buNone/>
              <a:defRPr sz="1100"/>
            </a:lvl8pPr>
            <a:lvl9pPr marL="420224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8" y="4804560"/>
            <a:ext cx="5486400" cy="56674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8" y="617545"/>
            <a:ext cx="5486400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5290" indent="0">
              <a:buNone/>
              <a:defRPr sz="3200"/>
            </a:lvl2pPr>
            <a:lvl3pPr marL="1050589" indent="0">
              <a:buNone/>
              <a:defRPr sz="2800"/>
            </a:lvl3pPr>
            <a:lvl4pPr marL="1575841" indent="0">
              <a:buNone/>
              <a:defRPr sz="2300"/>
            </a:lvl4pPr>
            <a:lvl5pPr marL="2101138" indent="0">
              <a:buNone/>
              <a:defRPr sz="2300"/>
            </a:lvl5pPr>
            <a:lvl6pPr marL="2626404" indent="0">
              <a:buNone/>
              <a:defRPr sz="2300"/>
            </a:lvl6pPr>
            <a:lvl7pPr marL="3151710" indent="0">
              <a:buNone/>
              <a:defRPr sz="2300"/>
            </a:lvl7pPr>
            <a:lvl8pPr marL="3676957" indent="0">
              <a:buNone/>
              <a:defRPr sz="2300"/>
            </a:lvl8pPr>
            <a:lvl9pPr marL="4202242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8" y="5367423"/>
            <a:ext cx="5486400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5290" indent="0">
              <a:buNone/>
              <a:defRPr sz="1200"/>
            </a:lvl2pPr>
            <a:lvl3pPr marL="1050589" indent="0">
              <a:buNone/>
              <a:defRPr sz="1200"/>
            </a:lvl3pPr>
            <a:lvl4pPr marL="1575841" indent="0">
              <a:buNone/>
              <a:defRPr sz="1100"/>
            </a:lvl4pPr>
            <a:lvl5pPr marL="2101138" indent="0">
              <a:buNone/>
              <a:defRPr sz="1100"/>
            </a:lvl5pPr>
            <a:lvl6pPr marL="2626404" indent="0">
              <a:buNone/>
              <a:defRPr sz="1100"/>
            </a:lvl6pPr>
            <a:lvl7pPr marL="3151710" indent="0">
              <a:buNone/>
              <a:defRPr sz="1100"/>
            </a:lvl7pPr>
            <a:lvl8pPr marL="3676957" indent="0">
              <a:buNone/>
              <a:defRPr sz="1100"/>
            </a:lvl8pPr>
            <a:lvl9pPr marL="420224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03" y="278617"/>
            <a:ext cx="2057401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04" y="278617"/>
            <a:ext cx="601979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09358-AB05-4EA0-A8D2-CB16D9AB8787}" type="datetimeFigureOut">
              <a:rPr lang="fr-FR" smtClean="0"/>
              <a:pPr/>
              <a:t>20/11/2024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34EBB-409C-421F-BAEE-F9AD4F5F9AF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3" y="275205"/>
            <a:ext cx="8229600" cy="1143001"/>
          </a:xfrm>
          <a:prstGeom prst="rect">
            <a:avLst/>
          </a:prstGeom>
        </p:spPr>
        <p:txBody>
          <a:bodyPr vert="horz" lIns="106037" tIns="53018" rIns="106037" bIns="5301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3" y="1600625"/>
            <a:ext cx="8229600" cy="4525963"/>
          </a:xfrm>
          <a:prstGeom prst="rect">
            <a:avLst/>
          </a:prstGeom>
        </p:spPr>
        <p:txBody>
          <a:bodyPr vert="horz" lIns="106037" tIns="53018" rIns="106037" bIns="5301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1" y="6356573"/>
            <a:ext cx="2133600" cy="365125"/>
          </a:xfrm>
          <a:prstGeom prst="rect">
            <a:avLst/>
          </a:prstGeom>
        </p:spPr>
        <p:txBody>
          <a:bodyPr vert="horz" lIns="106037" tIns="53018" rIns="106037" bIns="53018" rtlCol="0" anchor="ctr"/>
          <a:lstStyle>
            <a:lvl1pPr algn="l" defTabSz="1060364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70" y="6356573"/>
            <a:ext cx="2895600" cy="365125"/>
          </a:xfrm>
          <a:prstGeom prst="rect">
            <a:avLst/>
          </a:prstGeom>
        </p:spPr>
        <p:txBody>
          <a:bodyPr vert="horz" lIns="106037" tIns="53018" rIns="106037" bIns="53018" rtlCol="0" anchor="ctr"/>
          <a:lstStyle>
            <a:lvl1pPr algn="ctr" defTabSz="1060364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883" y="6356573"/>
            <a:ext cx="2133600" cy="365125"/>
          </a:xfrm>
          <a:prstGeom prst="rect">
            <a:avLst/>
          </a:prstGeom>
        </p:spPr>
        <p:txBody>
          <a:bodyPr vert="horz" lIns="106037" tIns="53018" rIns="106037" bIns="53018" rtlCol="0" anchor="ctr"/>
          <a:lstStyle>
            <a:lvl1pPr algn="r" defTabSz="1060364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1060364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7636" indent="-397636" algn="l" defTabSz="1060364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1546" indent="-331364" algn="l" defTabSz="1060364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25456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55638" indent="-265092" algn="l" defTabSz="1060364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85819" indent="-265092" algn="l" defTabSz="1060364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16002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46184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6366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06548" indent="-265092" algn="l" defTabSz="106036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30182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60364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0546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20729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50910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81093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711275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241456" algn="l" defTabSz="106036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67" y="274664"/>
            <a:ext cx="8229601" cy="1143000"/>
          </a:xfrm>
          <a:prstGeom prst="rect">
            <a:avLst/>
          </a:prstGeom>
        </p:spPr>
        <p:txBody>
          <a:bodyPr vert="horz" lIns="104393" tIns="52199" rIns="104393" bIns="521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601017"/>
            <a:ext cx="8229601" cy="4525963"/>
          </a:xfrm>
          <a:prstGeom prst="rect">
            <a:avLst/>
          </a:prstGeom>
        </p:spPr>
        <p:txBody>
          <a:bodyPr vert="horz" lIns="104393" tIns="52199" rIns="104393" bIns="521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797" y="6360408"/>
            <a:ext cx="2133600" cy="365125"/>
          </a:xfrm>
          <a:prstGeom prst="rect">
            <a:avLst/>
          </a:prstGeom>
        </p:spPr>
        <p:txBody>
          <a:bodyPr vert="horz" lIns="104393" tIns="52199" rIns="104393" bIns="52199" rtlCol="0" anchor="ctr"/>
          <a:lstStyle>
            <a:lvl1pPr algn="l" defTabSz="1050589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20/11/2024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20" y="6360408"/>
            <a:ext cx="2895600" cy="365125"/>
          </a:xfrm>
          <a:prstGeom prst="rect">
            <a:avLst/>
          </a:prstGeom>
        </p:spPr>
        <p:txBody>
          <a:bodyPr vert="horz" lIns="104393" tIns="52199" rIns="104393" bIns="52199" rtlCol="0" anchor="ctr"/>
          <a:lstStyle>
            <a:lvl1pPr algn="ctr" defTabSz="1050589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831" y="6360408"/>
            <a:ext cx="2133600" cy="365125"/>
          </a:xfrm>
          <a:prstGeom prst="rect">
            <a:avLst/>
          </a:prstGeom>
        </p:spPr>
        <p:txBody>
          <a:bodyPr vert="horz" lIns="104393" tIns="52199" rIns="104393" bIns="52199" rtlCol="0" anchor="ctr"/>
          <a:lstStyle>
            <a:lvl1pPr algn="r" defTabSz="1050589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1050589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3972" indent="-393972" algn="l" defTabSz="1050589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3566" indent="-328302" algn="l" defTabSz="1050589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13206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8484" indent="-262656" algn="l" defTabSz="1050589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63762" indent="-262656" algn="l" defTabSz="1050589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9009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14333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39607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64906" indent="-262656" algn="l" defTabSz="1050589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5290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50589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5841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101138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26404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51710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76957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202242" algn="l" defTabSz="1050589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file:///F:\00-PPT%20Mes%20CD\0aa%20Musique%20PPS\Noel\Belles%20et%20Douces%20Musiques%20de%20No&#235;l41.wav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9.png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2000" y="3060000"/>
            <a:ext cx="1691678" cy="2307323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>
            <a:off x="96335" y="108000"/>
            <a:ext cx="4111256" cy="3600000"/>
          </a:xfrm>
          <a:prstGeom prst="rect">
            <a:avLst/>
          </a:prstGeom>
          <a:noFill/>
        </p:spPr>
        <p:txBody>
          <a:bodyPr wrap="none" lIns="88918" tIns="44460" rIns="88918" bIns="44460" rtlCol="0">
            <a:prstTxWarp prst="textArchUpPour">
              <a:avLst/>
            </a:prstTxWarp>
            <a:spAutoFit/>
          </a:bodyPr>
          <a:lstStyle/>
          <a:p>
            <a:pPr defTabSz="1060354"/>
            <a:r>
              <a:rPr lang="fr-FR" sz="86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5293071" y="180000"/>
            <a:ext cx="3080300" cy="1828015"/>
          </a:xfrm>
          <a:prstGeom prst="rect">
            <a:avLst/>
          </a:prstGeom>
        </p:spPr>
        <p:txBody>
          <a:bodyPr wrap="square" lIns="118698" tIns="59348" rIns="118698" bIns="59348">
            <a:spAutoFit/>
          </a:bodyPr>
          <a:lstStyle/>
          <a:p>
            <a:pPr algn="ctr" defTabSz="1060354"/>
            <a:r>
              <a:rPr lang="fr-FR" sz="3100" b="1" dirty="0" smtClean="0">
                <a:solidFill>
                  <a:prstClr val="black"/>
                </a:solidFill>
                <a:latin typeface="Chiller" pitchFamily="82" charset="0"/>
              </a:rPr>
              <a:t>Noël n’est pas un jour ni une saison, c’est un état d’esprit. </a:t>
            </a:r>
          </a:p>
          <a:p>
            <a:pPr algn="ctr" defTabSz="1060354"/>
            <a:r>
              <a:rPr lang="fr-FR" b="1" dirty="0" smtClean="0">
                <a:solidFill>
                  <a:prstClr val="black"/>
                </a:solidFill>
                <a:latin typeface="Chiller" pitchFamily="82" charset="0"/>
              </a:rPr>
              <a:t>Calvin Coolidge</a:t>
            </a:r>
            <a:endParaRPr lang="fr-FR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0" y="2736000"/>
            <a:ext cx="2663808" cy="2213447"/>
          </a:xfrm>
          <a:prstGeom prst="rect">
            <a:avLst/>
          </a:prstGeom>
          <a:noFill/>
        </p:spPr>
        <p:txBody>
          <a:bodyPr wrap="square" lIns="88918" tIns="44460" rIns="88918" bIns="44460" rtlCol="0">
            <a:spAutoFit/>
          </a:bodyPr>
          <a:lstStyle/>
          <a:p>
            <a:pPr algn="ctr" defTabSz="1060354"/>
            <a:r>
              <a:rPr lang="fr-FR" sz="23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 visiteurs  en  </a:t>
            </a:r>
            <a:r>
              <a:rPr lang="fr-FR" sz="23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Alsace,  à  noël,   </a:t>
            </a:r>
            <a:endParaRPr lang="fr-FR" sz="23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  <a:p>
            <a:pPr algn="ctr" defTabSz="1060354"/>
            <a:r>
              <a:rPr lang="fr-FR" sz="23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8" name="ZoneTexte 7"/>
          <p:cNvSpPr txBox="1">
            <a:spLocks/>
          </p:cNvSpPr>
          <p:nvPr/>
        </p:nvSpPr>
        <p:spPr>
          <a:xfrm rot="21600000">
            <a:off x="5" y="5040000"/>
            <a:ext cx="9143999" cy="1805012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Plain">
              <a:avLst/>
            </a:prstTxWarp>
            <a:spAutoFit/>
          </a:bodyPr>
          <a:lstStyle/>
          <a:p>
            <a:pPr defTabSz="1088204"/>
            <a:r>
              <a:rPr lang="fr-FR" sz="5900" dirty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Découverte</a:t>
            </a:r>
            <a:endParaRPr lang="fr-FR" sz="5900" dirty="0">
              <a:ln w="50800">
                <a:solidFill>
                  <a:prstClr val="black"/>
                </a:solidFill>
              </a:ln>
              <a:solidFill>
                <a:srgbClr val="C00000"/>
              </a:solidFill>
              <a:latin typeface="Broadway" pitchFamily="82" charset="0"/>
            </a:endParaRPr>
          </a:p>
          <a:p>
            <a:pPr defTabSz="1088204"/>
            <a:r>
              <a:rPr lang="fr-FR" sz="5900" dirty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de </a:t>
            </a:r>
            <a:r>
              <a:rPr lang="fr-FR" sz="5900" dirty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l'alsace par des </a:t>
            </a:r>
            <a:r>
              <a:rPr lang="fr-FR" sz="5900" dirty="0" smtClean="0">
                <a:ln w="508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touristes</a:t>
            </a:r>
            <a:r>
              <a:rPr lang="fr-FR" sz="5900" dirty="0" smtClean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BEAC7"/>
                    </a:gs>
                    <a:gs pos="17999">
                      <a:srgbClr val="FEE7F2"/>
                    </a:gs>
                    <a:gs pos="36000">
                      <a:srgbClr val="FAC77D"/>
                    </a:gs>
                    <a:gs pos="61000">
                      <a:srgbClr val="FBA97D"/>
                    </a:gs>
                    <a:gs pos="82001">
                      <a:srgbClr val="FBD49C"/>
                    </a:gs>
                    <a:gs pos="100000">
                      <a:srgbClr val="FEE7F2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endParaRPr lang="fr-FR" sz="5900" dirty="0">
              <a:ln w="50800">
                <a:solidFill>
                  <a:prstClr val="black"/>
                </a:solidFill>
              </a:ln>
              <a:gradFill>
                <a:gsLst>
                  <a:gs pos="0">
                    <a:srgbClr val="FBEAC7"/>
                  </a:gs>
                  <a:gs pos="17999">
                    <a:srgbClr val="FEE7F2"/>
                  </a:gs>
                  <a:gs pos="36000">
                    <a:srgbClr val="FAC77D"/>
                  </a:gs>
                  <a:gs pos="61000">
                    <a:srgbClr val="FBA97D"/>
                  </a:gs>
                  <a:gs pos="82001">
                    <a:srgbClr val="FBD49C"/>
                  </a:gs>
                  <a:gs pos="100000">
                    <a:srgbClr val="FEE7F2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59832" y="2160000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381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2</a:t>
            </a:r>
            <a:endParaRPr lang="fr-FR" dirty="0">
              <a:solidFill>
                <a:srgbClr val="FFC000"/>
              </a:solidFill>
            </a:endParaRPr>
          </a:p>
        </p:txBody>
      </p:sp>
      <p:pic>
        <p:nvPicPr>
          <p:cNvPr id="13" name="Image 12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1960" y="1628800"/>
            <a:ext cx="1980000" cy="1980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4644000" y="3096000"/>
            <a:ext cx="4456457" cy="2576090"/>
          </a:xfrm>
          <a:prstGeom prst="rect">
            <a:avLst/>
          </a:prstGeom>
        </p:spPr>
        <p:txBody>
          <a:bodyPr wrap="square" lIns="82296" tIns="41148" rIns="82296" bIns="41148">
            <a:spAutoFit/>
          </a:bodyPr>
          <a:lstStyle/>
          <a:p>
            <a:pPr algn="ctr" defTabSz="974453"/>
            <a:r>
              <a:rPr lang="fr-FR" sz="54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Noëls  </a:t>
            </a:r>
            <a:r>
              <a:rPr lang="fr-FR" sz="54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des  années  passées</a:t>
            </a:r>
            <a:endParaRPr lang="fr-FR" sz="2500" dirty="0">
              <a:solidFill>
                <a:srgbClr val="FF0000"/>
              </a:solidFill>
            </a:endParaRPr>
          </a:p>
        </p:txBody>
      </p:sp>
      <p:pic>
        <p:nvPicPr>
          <p:cNvPr id="20" name="Image 19" descr="logo-visitalsacenoir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52000" y="828000"/>
            <a:ext cx="2160000" cy="2160000"/>
          </a:xfrm>
          <a:prstGeom prst="rect">
            <a:avLst/>
          </a:prstGeom>
        </p:spPr>
      </p:pic>
      <p:pic>
        <p:nvPicPr>
          <p:cNvPr id="21" name="Belles et Douces Musiques de Noël41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 cstate="print"/>
          <a:stretch>
            <a:fillRect/>
          </a:stretch>
        </p:blipFill>
        <p:spPr>
          <a:xfrm>
            <a:off x="4067944" y="213285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950"/>
                            </p:stCondLst>
                            <p:childTnLst>
                              <p:par>
                                <p:cTn id="18" presetID="4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650"/>
                            </p:stCondLst>
                            <p:childTnLst>
                              <p:par>
                                <p:cTn id="24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15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15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150"/>
                            </p:stCondLst>
                            <p:childTnLst>
                              <p:par>
                                <p:cTn id="39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150"/>
                            </p:stCondLst>
                            <p:childTnLst>
                              <p:par>
                                <p:cTn id="4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15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0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89914_1274099940454563_20619044504838682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0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81110_4080317902107936_75652123946729349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27146_4080317468774646_66345394604903312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90452_4080317682107958_69542644887678374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450498_4080318065441253_46538417446291404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10315_4080317665441293_64621531154530731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542302_4080317828774610_68455054939011321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655577_4080317415441318_38315436104542168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229744_1155471882811405_41954909233998793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0490"/>
            <a:ext cx="9144000" cy="615702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475961_1155474616144465_60142031772808321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82203"/>
            <a:ext cx="9144000" cy="5893594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08281_1155473576144569_10822089116254745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2295"/>
            <a:ext cx="9144000" cy="585341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440126_1261308538400370_19204496516525471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613115_1261308535067037_65570378046099687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418823_122172393734131010_45945630699031289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970202_8952426694790113_24912050808306808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5762"/>
            <a:ext cx="9144000" cy="608647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985873_8952424561456993_71449860831944926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3375"/>
            <a:ext cx="9144000" cy="619125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69521_8952422694790513_10765832614835439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70174_8952423941457055_27809827524472927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21396_8952421144790668_72314207460489075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28675"/>
            <a:ext cx="9144000" cy="520065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44273_8952428331456616_7090488032589475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70007_8952427258123390_15725147967615479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08000"/>
            <a:ext cx="9144000" cy="48641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70246_8952427761456673_57468292417774937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9144000" cy="5971114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81768_8952426388123477_16982607549189345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44000" cy="6100763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31212_8952427528123363_87950458351477542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9144000" cy="5903089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39834_8952424171457032_48191735317980413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" y="0"/>
            <a:ext cx="8816749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39850_8952428628123253_91738357872934915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46997_8952421308123985_71747446016981401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44000" cy="6087979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72292_8952428888123227_30802195319043394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79440_8952421781457271_59373157184650840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375213_8952420961457353_5471720696809398797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10555_8952429624789820_4961705925188930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13663_8952429154789867_54727387589711182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0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45332_1274100040454553_49633199170606431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0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62399_1274099853787905_60962928015735135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0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91571_1274098623788028_15105419761556757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0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93451_1274098670454690_71316895078491964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0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93719_1274098713788019_3111407688388986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0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87766_1274098693788021_74293529899207590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0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78268_1274099733787917_70480109987752413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0047"/>
            <a:ext cx="9144000" cy="6097905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4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2060848"/>
            <a:ext cx="1676439" cy="87954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2320" y="2708920"/>
            <a:ext cx="1257189" cy="1414209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6768000" y="3933056"/>
            <a:ext cx="1034464" cy="685676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85" tIns="52188" rIns="104385" bIns="52188" rtlCol="0" anchor="ctr"/>
          <a:lstStyle/>
          <a:p>
            <a:pPr algn="ctr" defTabSz="1050481"/>
            <a:r>
              <a:rPr lang="fr-FR" sz="1200" dirty="0" smtClean="0">
                <a:solidFill>
                  <a:srgbClr val="FF0000"/>
                </a:solidFill>
                <a:latin typeface="Rockwell" pitchFamily="18" charset="0"/>
              </a:rPr>
              <a:t>2283</a:t>
            </a:r>
            <a:endParaRPr lang="fr-FR" sz="12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16000" y="5148000"/>
            <a:ext cx="3014461" cy="751726"/>
          </a:xfrm>
          <a:prstGeom prst="rect">
            <a:avLst/>
          </a:prstGeom>
          <a:noFill/>
        </p:spPr>
        <p:txBody>
          <a:bodyPr wrap="none" lIns="104385" tIns="52188" rIns="104385" bIns="52188" rtlCol="0">
            <a:spAutoFit/>
          </a:bodyPr>
          <a:lstStyle/>
          <a:p>
            <a:pPr defTabSz="1050481"/>
            <a:r>
              <a:rPr lang="fr-FR" sz="42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Création</a:t>
            </a:r>
            <a:endParaRPr lang="fr-FR" sz="37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292080" y="4788000"/>
            <a:ext cx="2880514" cy="751726"/>
          </a:xfrm>
          <a:prstGeom prst="rect">
            <a:avLst/>
          </a:prstGeom>
          <a:noFill/>
        </p:spPr>
        <p:txBody>
          <a:bodyPr wrap="none" lIns="104385" tIns="52188" rIns="104385" bIns="52188" rtlCol="0">
            <a:spAutoFit/>
          </a:bodyPr>
          <a:lstStyle/>
          <a:p>
            <a:pPr defTabSz="1050481"/>
            <a:r>
              <a:rPr lang="fr-FR" sz="42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Internet</a:t>
            </a:r>
            <a:endParaRPr lang="fr-FR" sz="47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563888" y="332656"/>
            <a:ext cx="5580112" cy="1398057"/>
          </a:xfrm>
          <a:prstGeom prst="rect">
            <a:avLst/>
          </a:prstGeom>
          <a:noFill/>
        </p:spPr>
        <p:txBody>
          <a:bodyPr wrap="square" lIns="104385" tIns="52188" rIns="104385" bIns="52188" rtlCol="0">
            <a:spAutoFit/>
          </a:bodyPr>
          <a:lstStyle/>
          <a:p>
            <a:pPr algn="ctr" defTabSz="1050481"/>
            <a:r>
              <a:rPr lang="fr-FR" sz="42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Musique  de</a:t>
            </a:r>
          </a:p>
          <a:p>
            <a:pPr algn="ctr" defTabSz="1050481"/>
            <a:r>
              <a:rPr lang="fr-FR" sz="42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Noël</a:t>
            </a:r>
            <a:endParaRPr lang="fr-FR" sz="42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3563888" y="2996952"/>
            <a:ext cx="1063307" cy="333515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lIns="116937" tIns="58465" rIns="116937" bIns="58465" rtlCol="0">
            <a:spAutoFit/>
          </a:bodyPr>
          <a:lstStyle/>
          <a:p>
            <a:pPr defTabSz="1176805"/>
            <a:r>
              <a:rPr lang="fr-FR" sz="1400" b="1" dirty="0" smtClean="0">
                <a:solidFill>
                  <a:srgbClr val="FF0000"/>
                </a:solidFill>
              </a:rPr>
              <a:t>21.11.2024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16" name="Image 15" descr="giphy_s (2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14000" y="2996952"/>
            <a:ext cx="1908000" cy="2160000"/>
          </a:xfrm>
          <a:prstGeom prst="rect">
            <a:avLst/>
          </a:prstGeom>
        </p:spPr>
      </p:pic>
      <p:pic>
        <p:nvPicPr>
          <p:cNvPr id="21" name="Image 20" descr="vZ_l1AU8CUAxS0-wIgtgkNQ_HYI@500x73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331640" y="468000"/>
            <a:ext cx="1514247" cy="2232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  <p:bldP spid="1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54</Words>
  <Application>Microsoft Office PowerPoint</Application>
  <PresentationFormat>Affichage à l'écran (4:3)</PresentationFormat>
  <Paragraphs>15</Paragraphs>
  <Slides>41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41</vt:i4>
      </vt:variant>
    </vt:vector>
  </HeadingPairs>
  <TitlesOfParts>
    <vt:vector size="44" baseType="lpstr">
      <vt:lpstr>Thème Office</vt:lpstr>
      <vt:lpstr>67_Thème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31</cp:revision>
  <dcterms:created xsi:type="dcterms:W3CDTF">2024-11-20T20:06:17Z</dcterms:created>
  <dcterms:modified xsi:type="dcterms:W3CDTF">2024-11-20T23:44:54Z</dcterms:modified>
</cp:coreProperties>
</file>