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4" r:id="rId19"/>
    <p:sldId id="275" r:id="rId20"/>
    <p:sldId id="276" r:id="rId21"/>
    <p:sldId id="277" r:id="rId22"/>
    <p:sldId id="271" r:id="rId23"/>
    <p:sldId id="272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57" r:id="rId3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a6Qm1Ozxg8DuFKnS0eYWg==" hashData="2PkJ3ZrEZUSAgoNSmiOv4Q3V8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918"/>
            <a:ext cx="7772399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44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0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0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0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0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50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81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11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414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5" y="4407122"/>
            <a:ext cx="7772399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5" y="2906713"/>
            <a:ext cx="7772399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01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6036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905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072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509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810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112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414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62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69" y="160062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7" y="1535118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0182" indent="0">
              <a:buNone/>
              <a:defRPr sz="2300" b="1"/>
            </a:lvl2pPr>
            <a:lvl3pPr marL="1060364" indent="0">
              <a:buNone/>
              <a:defRPr sz="2000" b="1"/>
            </a:lvl3pPr>
            <a:lvl4pPr marL="1590546" indent="0">
              <a:buNone/>
              <a:defRPr sz="1900" b="1"/>
            </a:lvl4pPr>
            <a:lvl5pPr marL="2120729" indent="0">
              <a:buNone/>
              <a:defRPr sz="1900" b="1"/>
            </a:lvl5pPr>
            <a:lvl6pPr marL="2650910" indent="0">
              <a:buNone/>
              <a:defRPr sz="1900" b="1"/>
            </a:lvl6pPr>
            <a:lvl7pPr marL="3181093" indent="0">
              <a:buNone/>
              <a:defRPr sz="1900" b="1"/>
            </a:lvl7pPr>
            <a:lvl8pPr marL="3711275" indent="0">
              <a:buNone/>
              <a:defRPr sz="1900" b="1"/>
            </a:lvl8pPr>
            <a:lvl9pPr marL="424145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7" y="2174950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8"/>
            <a:ext cx="4041776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0182" indent="0">
              <a:buNone/>
              <a:defRPr sz="2300" b="1"/>
            </a:lvl2pPr>
            <a:lvl3pPr marL="1060364" indent="0">
              <a:buNone/>
              <a:defRPr sz="2000" b="1"/>
            </a:lvl3pPr>
            <a:lvl4pPr marL="1590546" indent="0">
              <a:buNone/>
              <a:defRPr sz="1900" b="1"/>
            </a:lvl4pPr>
            <a:lvl5pPr marL="2120729" indent="0">
              <a:buNone/>
              <a:defRPr sz="1900" b="1"/>
            </a:lvl5pPr>
            <a:lvl6pPr marL="2650910" indent="0">
              <a:buNone/>
              <a:defRPr sz="1900" b="1"/>
            </a:lvl6pPr>
            <a:lvl7pPr marL="3181093" indent="0">
              <a:buNone/>
              <a:defRPr sz="1900" b="1"/>
            </a:lvl7pPr>
            <a:lvl8pPr marL="3711275" indent="0">
              <a:buNone/>
              <a:defRPr sz="1900" b="1"/>
            </a:lvl8pPr>
            <a:lvl9pPr marL="424145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950"/>
            <a:ext cx="4041776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883" y="273577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0" y="273198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883" y="1435101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30182" indent="0">
              <a:buNone/>
              <a:defRPr sz="1400"/>
            </a:lvl2pPr>
            <a:lvl3pPr marL="1060364" indent="0">
              <a:buNone/>
              <a:defRPr sz="1200"/>
            </a:lvl3pPr>
            <a:lvl4pPr marL="1590546" indent="0">
              <a:buNone/>
              <a:defRPr sz="1100"/>
            </a:lvl4pPr>
            <a:lvl5pPr marL="2120729" indent="0">
              <a:buNone/>
              <a:defRPr sz="1100"/>
            </a:lvl5pPr>
            <a:lvl6pPr marL="2650910" indent="0">
              <a:buNone/>
              <a:defRPr sz="1100"/>
            </a:lvl6pPr>
            <a:lvl7pPr marL="3181093" indent="0">
              <a:buNone/>
              <a:defRPr sz="1100"/>
            </a:lvl7pPr>
            <a:lvl8pPr marL="3711275" indent="0">
              <a:buNone/>
              <a:defRPr sz="1100"/>
            </a:lvl8pPr>
            <a:lvl9pPr marL="42414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2" y="4800752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2" y="613269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30182" indent="0">
              <a:buNone/>
              <a:defRPr sz="3200"/>
            </a:lvl2pPr>
            <a:lvl3pPr marL="1060364" indent="0">
              <a:buNone/>
              <a:defRPr sz="2800"/>
            </a:lvl3pPr>
            <a:lvl4pPr marL="1590546" indent="0">
              <a:buNone/>
              <a:defRPr sz="2300"/>
            </a:lvl4pPr>
            <a:lvl5pPr marL="2120729" indent="0">
              <a:buNone/>
              <a:defRPr sz="2300"/>
            </a:lvl5pPr>
            <a:lvl6pPr marL="2650910" indent="0">
              <a:buNone/>
              <a:defRPr sz="2300"/>
            </a:lvl6pPr>
            <a:lvl7pPr marL="3181093" indent="0">
              <a:buNone/>
              <a:defRPr sz="2300"/>
            </a:lvl7pPr>
            <a:lvl8pPr marL="3711275" indent="0">
              <a:buNone/>
              <a:defRPr sz="2300"/>
            </a:lvl8pPr>
            <a:lvl9pPr marL="4241456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2" y="5367415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30182" indent="0">
              <a:buNone/>
              <a:defRPr sz="1400"/>
            </a:lvl2pPr>
            <a:lvl3pPr marL="1060364" indent="0">
              <a:buNone/>
              <a:defRPr sz="1200"/>
            </a:lvl3pPr>
            <a:lvl4pPr marL="1590546" indent="0">
              <a:buNone/>
              <a:defRPr sz="1100"/>
            </a:lvl4pPr>
            <a:lvl5pPr marL="2120729" indent="0">
              <a:buNone/>
              <a:defRPr sz="1100"/>
            </a:lvl5pPr>
            <a:lvl6pPr marL="2650910" indent="0">
              <a:buNone/>
              <a:defRPr sz="1100"/>
            </a:lvl6pPr>
            <a:lvl7pPr marL="3181093" indent="0">
              <a:buNone/>
              <a:defRPr sz="1100"/>
            </a:lvl7pPr>
            <a:lvl8pPr marL="3711275" indent="0">
              <a:buNone/>
              <a:defRPr sz="1100"/>
            </a:lvl8pPr>
            <a:lvl9pPr marL="42414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8" y="27478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68" y="27478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24" y="21305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378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1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1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6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40" y="4406925"/>
            <a:ext cx="7772400" cy="1362077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40" y="290674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2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5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8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113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6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17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69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22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5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0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214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605"/>
            <a:ext cx="4040188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214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5605"/>
            <a:ext cx="4041775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36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8" y="277024"/>
            <a:ext cx="5111752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36" y="1435123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8" y="4804560"/>
            <a:ext cx="5486400" cy="56674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8" y="617545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290" indent="0">
              <a:buNone/>
              <a:defRPr sz="3200"/>
            </a:lvl2pPr>
            <a:lvl3pPr marL="1050589" indent="0">
              <a:buNone/>
              <a:defRPr sz="2800"/>
            </a:lvl3pPr>
            <a:lvl4pPr marL="1575841" indent="0">
              <a:buNone/>
              <a:defRPr sz="2300"/>
            </a:lvl4pPr>
            <a:lvl5pPr marL="2101138" indent="0">
              <a:buNone/>
              <a:defRPr sz="2300"/>
            </a:lvl5pPr>
            <a:lvl6pPr marL="2626404" indent="0">
              <a:buNone/>
              <a:defRPr sz="2300"/>
            </a:lvl6pPr>
            <a:lvl7pPr marL="3151710" indent="0">
              <a:buNone/>
              <a:defRPr sz="2300"/>
            </a:lvl7pPr>
            <a:lvl8pPr marL="3676957" indent="0">
              <a:buNone/>
              <a:defRPr sz="2300"/>
            </a:lvl8pPr>
            <a:lvl9pPr marL="4202242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8" y="5367423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3" y="278617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4" y="278617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3" y="275205"/>
            <a:ext cx="8229600" cy="1143001"/>
          </a:xfrm>
          <a:prstGeom prst="rect">
            <a:avLst/>
          </a:prstGeom>
        </p:spPr>
        <p:txBody>
          <a:bodyPr vert="horz" lIns="106037" tIns="53018" rIns="106037" bIns="5301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3" y="1600625"/>
            <a:ext cx="8229600" cy="4525963"/>
          </a:xfrm>
          <a:prstGeom prst="rect">
            <a:avLst/>
          </a:prstGeom>
        </p:spPr>
        <p:txBody>
          <a:bodyPr vert="horz" lIns="106037" tIns="53018" rIns="106037" bIns="5301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1" y="6356573"/>
            <a:ext cx="2133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l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0" y="6356573"/>
            <a:ext cx="2895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ctr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83" y="6356573"/>
            <a:ext cx="2133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r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1060364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7636" indent="-397636" algn="l" defTabSz="1060364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1546" indent="-331364" algn="l" defTabSz="1060364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25456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55638" indent="-265092" algn="l" defTabSz="106036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5819" indent="-265092" algn="l" defTabSz="1060364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16002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6184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6366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06548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0182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60364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0546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20729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50910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81093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711275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41456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74664"/>
            <a:ext cx="8229601" cy="1143000"/>
          </a:xfrm>
          <a:prstGeom prst="rect">
            <a:avLst/>
          </a:prstGeom>
        </p:spPr>
        <p:txBody>
          <a:bodyPr vert="horz" lIns="104393" tIns="52199" rIns="104393" bIns="52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601017"/>
            <a:ext cx="8229601" cy="4525963"/>
          </a:xfrm>
          <a:prstGeom prst="rect">
            <a:avLst/>
          </a:prstGeom>
        </p:spPr>
        <p:txBody>
          <a:bodyPr vert="horz" lIns="104393" tIns="52199" rIns="104393" bIns="52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97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l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0" y="6360408"/>
            <a:ext cx="2895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ct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1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50589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972" indent="-393972" algn="l" defTabSz="1050589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566" indent="-328302" algn="l" defTabSz="105058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32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8484" indent="-262656" algn="l" defTabSz="1050589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3762" indent="-262656" algn="l" defTabSz="1050589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9009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4333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9607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49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29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589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841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1138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6404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171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6957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2242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F:\00-PPT%20Mes%20CD\0aa%20Musique%20PPS\Noel\Belles%20et%20Douces%20Musiques%20de%20No&#235;l28.wav" TargetMode="Externa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0.png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2000" y="3060000"/>
            <a:ext cx="1691678" cy="2307323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96335" y="108000"/>
            <a:ext cx="4111256" cy="3600000"/>
          </a:xfrm>
          <a:prstGeom prst="rect">
            <a:avLst/>
          </a:prstGeom>
          <a:noFill/>
        </p:spPr>
        <p:txBody>
          <a:bodyPr wrap="none" lIns="88918" tIns="44460" rIns="88918" bIns="44460" rtlCol="0">
            <a:prstTxWarp prst="textArchUpPour">
              <a:avLst/>
            </a:prstTxWarp>
            <a:spAutoFit/>
          </a:bodyPr>
          <a:lstStyle/>
          <a:p>
            <a:pPr defTabSz="1060354"/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5293071" y="180000"/>
            <a:ext cx="3080300" cy="1828015"/>
          </a:xfrm>
          <a:prstGeom prst="rect">
            <a:avLst/>
          </a:prstGeom>
        </p:spPr>
        <p:txBody>
          <a:bodyPr wrap="square" lIns="118698" tIns="59348" rIns="118698" bIns="59348">
            <a:spAutoFit/>
          </a:bodyPr>
          <a:lstStyle/>
          <a:p>
            <a:pPr algn="ctr" defTabSz="1060354"/>
            <a:r>
              <a:rPr lang="fr-FR" sz="3100" b="1" dirty="0" smtClean="0">
                <a:solidFill>
                  <a:prstClr val="black"/>
                </a:solidFill>
                <a:latin typeface="Chiller" pitchFamily="82" charset="0"/>
              </a:rPr>
              <a:t>Noël n’est pas un jour ni une saison, c’est un état d’esprit. </a:t>
            </a:r>
          </a:p>
          <a:p>
            <a:pPr algn="ctr" defTabSz="1060354"/>
            <a:r>
              <a:rPr lang="fr-FR" b="1" dirty="0" smtClean="0">
                <a:solidFill>
                  <a:prstClr val="black"/>
                </a:solidFill>
                <a:latin typeface="Chiller" pitchFamily="82" charset="0"/>
              </a:rPr>
              <a:t>Calvin Coolidge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2736000"/>
            <a:ext cx="2663808" cy="2213447"/>
          </a:xfrm>
          <a:prstGeom prst="rect">
            <a:avLst/>
          </a:prstGeom>
          <a:noFill/>
        </p:spPr>
        <p:txBody>
          <a:bodyPr wrap="square" lIns="88918" tIns="44460" rIns="88918" bIns="44460" rtlCol="0">
            <a:spAutoFit/>
          </a:bodyPr>
          <a:lstStyle/>
          <a:p>
            <a:pPr algn="ctr" defTabSz="1060354"/>
            <a:r>
              <a:rPr lang="fr-FR" sz="2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visiteurs  en  </a:t>
            </a:r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Alsace,  à  noël,   </a:t>
            </a:r>
            <a:endParaRPr lang="fr-FR" sz="23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  <a:p>
            <a:pPr algn="ctr" defTabSz="1060354"/>
            <a:r>
              <a:rPr lang="fr-FR" sz="2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8" name="ZoneTexte 7"/>
          <p:cNvSpPr txBox="1">
            <a:spLocks/>
          </p:cNvSpPr>
          <p:nvPr/>
        </p:nvSpPr>
        <p:spPr>
          <a:xfrm rot="21600000">
            <a:off x="5" y="5040000"/>
            <a:ext cx="9143999" cy="1805012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Découverte</a:t>
            </a:r>
            <a:endParaRPr lang="fr-FR" sz="5900" dirty="0">
              <a:ln w="5080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  <a:p>
            <a:pPr defTabSz="1088204"/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de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l'alsace par des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touristes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endParaRPr lang="fr-FR" sz="5900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59832" y="2160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381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1</a:t>
            </a:r>
            <a:endParaRPr lang="fr-FR" dirty="0">
              <a:solidFill>
                <a:srgbClr val="FFC000"/>
              </a:solidFill>
            </a:endParaRPr>
          </a:p>
        </p:txBody>
      </p:sp>
      <p:pic>
        <p:nvPicPr>
          <p:cNvPr id="12" name="Belles et Douces Musiques de Noël28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3" name="Image 12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1556792"/>
            <a:ext cx="1980000" cy="198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644000" y="3204000"/>
            <a:ext cx="4456457" cy="2576090"/>
          </a:xfrm>
          <a:prstGeom prst="rect">
            <a:avLst/>
          </a:prstGeom>
        </p:spPr>
        <p:txBody>
          <a:bodyPr wrap="square" lIns="82296" tIns="41148" rIns="82296" bIns="41148">
            <a:spAutoFit/>
          </a:bodyPr>
          <a:lstStyle/>
          <a:p>
            <a:pPr algn="ctr" defTabSz="974453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Noëls  des  années  passées</a:t>
            </a:r>
            <a:endParaRPr lang="fr-FR" sz="2500" dirty="0">
              <a:solidFill>
                <a:srgbClr val="FF0000"/>
              </a:solidFill>
            </a:endParaRPr>
          </a:p>
        </p:txBody>
      </p:sp>
      <p:pic>
        <p:nvPicPr>
          <p:cNvPr id="15" name="Image 14" descr="logo-visitalsacenoi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52000" y="828000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 spd="med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95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650"/>
                            </p:stCondLst>
                            <p:childTnLst>
                              <p:par>
                                <p:cTn id="24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15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15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15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15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15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37428_4080317748774618_171531453007534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96843_4080318105441249_3528604815702381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05630_4080318188774574_5503076294396613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06370_4080317722107954_7589828384036588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24456_4080318075441252_6380806852993687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28186_4080317788774614_8057745741201921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50494_4080317532107973_7855027029795073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51758_4080318142107912_30542620860958065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52274_4080317985441261_56281030914580110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64985_4080317862107940_2714452196792761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65162_4080317478774645_4626093156173159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81328_4080317925441267_7705572807802440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90314_4080317625441297_4706899854694671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496092_4080317585441301_7722737019736686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00810_4080317742107952_996090408722365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01282_4080317945441265_7129742721174596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09164_4080318028774590_26124278771813406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509525_4080317958774597_7896305742473956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513755_4080317978774595_8593828713556814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513860_4080317538774639_3866636421108917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21496_4080318018774591_3277481815325306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26998_4080317875441272_2740664796228168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27147_4080317638774629_8824941024041853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77552_4080317712107955_5314694484080135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77709_4080317578774635_3131785817950067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84432_4080318112107915_1594675618737984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89557_4080318202107906_3286065119752588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92657_4080317838774609_8398776593755011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05973_4080318152107911_1115882330218569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97455_4080318178774575_7525746589964181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060848"/>
            <a:ext cx="1676439" cy="8795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2708920"/>
            <a:ext cx="1257189" cy="1414209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768000" y="3933056"/>
            <a:ext cx="1034464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85" tIns="52188" rIns="104385" bIns="52188" rtlCol="0" anchor="ctr"/>
          <a:lstStyle/>
          <a:p>
            <a:pPr algn="ctr" defTabSz="1050481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2282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00" y="5148000"/>
            <a:ext cx="3014461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Création</a:t>
            </a:r>
            <a:endParaRPr lang="fr-FR" sz="3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292080" y="4788000"/>
            <a:ext cx="2880514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Internet</a:t>
            </a:r>
            <a:endParaRPr lang="fr-FR" sz="4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563888" y="332656"/>
            <a:ext cx="5580112" cy="1398057"/>
          </a:xfrm>
          <a:prstGeom prst="rect">
            <a:avLst/>
          </a:prstGeom>
          <a:noFill/>
        </p:spPr>
        <p:txBody>
          <a:bodyPr wrap="square" lIns="104385" tIns="52188" rIns="104385" bIns="52188" rtlCol="0">
            <a:spAutoFit/>
          </a:bodyPr>
          <a:lstStyle/>
          <a:p>
            <a:pPr algn="ctr" defTabSz="1050481"/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Musique  de</a:t>
            </a:r>
          </a:p>
          <a:p>
            <a:pPr algn="ctr" defTabSz="1050481"/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Noël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563888" y="2996952"/>
            <a:ext cx="1063307" cy="333515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lIns="116937" tIns="58465" rIns="116937" bIns="58465" rtlCol="0">
            <a:spAutoFit/>
          </a:bodyPr>
          <a:lstStyle/>
          <a:p>
            <a:pPr defTabSz="1176805"/>
            <a:r>
              <a:rPr lang="fr-FR" sz="1400" b="1" dirty="0" smtClean="0">
                <a:solidFill>
                  <a:srgbClr val="FF0000"/>
                </a:solidFill>
              </a:rPr>
              <a:t>20.11.2024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giphy_s (2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4000" y="2996952"/>
            <a:ext cx="1908000" cy="2160000"/>
          </a:xfrm>
          <a:prstGeom prst="rect">
            <a:avLst/>
          </a:prstGeom>
        </p:spPr>
      </p:pic>
      <p:pic>
        <p:nvPicPr>
          <p:cNvPr id="21" name="Image 20" descr="vZ_l1AU8CUAxS0-wIgtgkNQ_HYI@500x73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1640" y="468000"/>
            <a:ext cx="1514247" cy="2232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54</Words>
  <Application>Microsoft Office PowerPoint</Application>
  <PresentationFormat>Affichage à l'écran (4:3)</PresentationFormat>
  <Paragraphs>15</Paragraphs>
  <Slides>32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32</vt:i4>
      </vt:variant>
    </vt:vector>
  </HeadingPairs>
  <TitlesOfParts>
    <vt:vector size="35" baseType="lpstr">
      <vt:lpstr>Thème Office</vt:lpstr>
      <vt:lpstr>67_Thème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</cp:revision>
  <dcterms:created xsi:type="dcterms:W3CDTF">2024-11-20T20:06:17Z</dcterms:created>
  <dcterms:modified xsi:type="dcterms:W3CDTF">2024-11-21T22:15:24Z</dcterms:modified>
</cp:coreProperties>
</file>