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16" r:id="rId1"/>
    <p:sldMasterId id="2147484236" r:id="rId2"/>
  </p:sldMasterIdLst>
  <p:notesMasterIdLst>
    <p:notesMasterId r:id="rId55"/>
  </p:notesMasterIdLst>
  <p:sldIdLst>
    <p:sldId id="543" r:id="rId3"/>
    <p:sldId id="560" r:id="rId4"/>
    <p:sldId id="545" r:id="rId5"/>
    <p:sldId id="546" r:id="rId6"/>
    <p:sldId id="553" r:id="rId7"/>
    <p:sldId id="554" r:id="rId8"/>
    <p:sldId id="555" r:id="rId9"/>
    <p:sldId id="556" r:id="rId10"/>
    <p:sldId id="557" r:id="rId11"/>
    <p:sldId id="558" r:id="rId12"/>
    <p:sldId id="559" r:id="rId13"/>
    <p:sldId id="561" r:id="rId14"/>
    <p:sldId id="562" r:id="rId15"/>
    <p:sldId id="563" r:id="rId16"/>
    <p:sldId id="564" r:id="rId17"/>
    <p:sldId id="565" r:id="rId18"/>
    <p:sldId id="566" r:id="rId19"/>
    <p:sldId id="567" r:id="rId20"/>
    <p:sldId id="568" r:id="rId21"/>
    <p:sldId id="569" r:id="rId22"/>
    <p:sldId id="570" r:id="rId23"/>
    <p:sldId id="571" r:id="rId24"/>
    <p:sldId id="572" r:id="rId25"/>
    <p:sldId id="547" r:id="rId26"/>
    <p:sldId id="573" r:id="rId27"/>
    <p:sldId id="582" r:id="rId28"/>
    <p:sldId id="577" r:id="rId29"/>
    <p:sldId id="548" r:id="rId30"/>
    <p:sldId id="575" r:id="rId31"/>
    <p:sldId id="576" r:id="rId32"/>
    <p:sldId id="550" r:id="rId33"/>
    <p:sldId id="552" r:id="rId34"/>
    <p:sldId id="578" r:id="rId35"/>
    <p:sldId id="574" r:id="rId36"/>
    <p:sldId id="580" r:id="rId37"/>
    <p:sldId id="579" r:id="rId38"/>
    <p:sldId id="581" r:id="rId39"/>
    <p:sldId id="551" r:id="rId40"/>
    <p:sldId id="583" r:id="rId41"/>
    <p:sldId id="544" r:id="rId42"/>
    <p:sldId id="584" r:id="rId43"/>
    <p:sldId id="585" r:id="rId44"/>
    <p:sldId id="549" r:id="rId45"/>
    <p:sldId id="590" r:id="rId46"/>
    <p:sldId id="592" r:id="rId47"/>
    <p:sldId id="593" r:id="rId48"/>
    <p:sldId id="589" r:id="rId49"/>
    <p:sldId id="586" r:id="rId50"/>
    <p:sldId id="587" r:id="rId51"/>
    <p:sldId id="591" r:id="rId52"/>
    <p:sldId id="588" r:id="rId53"/>
    <p:sldId id="429" r:id="rId54"/>
  </p:sldIdLst>
  <p:sldSz cx="10261600" cy="6840538"/>
  <p:notesSz cx="6858000" cy="9144000"/>
  <p:defaultTextStyle>
    <a:defPPr>
      <a:defRPr lang="fr-FR"/>
    </a:defPPr>
    <a:lvl1pPr marL="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136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272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24039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65404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06742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4809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78943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3077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TNxlLNLL7gXJJWqpHEtBA==" hashData="W5BWUUVDmw9uphbi4O3ESico3w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985" autoAdjust="0"/>
    <p:restoredTop sz="94660"/>
  </p:normalViewPr>
  <p:slideViewPr>
    <p:cSldViewPr>
      <p:cViewPr varScale="1">
        <p:scale>
          <a:sx n="65" d="100"/>
          <a:sy n="65" d="100"/>
        </p:scale>
        <p:origin x="-330" y="-96"/>
      </p:cViewPr>
      <p:guideLst>
        <p:guide orient="horz" pos="2155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9B531-65D5-4A88-83C7-DBBF62452971}" type="datetimeFigureOut">
              <a:rPr lang="fr-FR" smtClean="0"/>
              <a:pPr/>
              <a:t>07/11/2024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7250" y="685800"/>
            <a:ext cx="5143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DA977D-B3EE-4D06-950F-96BDD6F217A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4656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09289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6395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1860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7325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27904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8262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3720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1430" y="2125369"/>
            <a:ext cx="8722361" cy="1466284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450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13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27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40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654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067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480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894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307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3B3EA-AFB1-4871-A569-CF0734754F5E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D0600-2F03-4D00-BCB5-3687450DA5D9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2398" y="4400022"/>
            <a:ext cx="8722361" cy="1358605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2398" y="2899325"/>
            <a:ext cx="8722361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1368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2726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403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6540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0674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4809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78943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3077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32D132-8205-4ABF-941D-52FF0BE2A200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643" y="1597090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7062" y="1597090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F3223-D689-4D07-A90B-724A1E3CA994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85" y="1531296"/>
            <a:ext cx="453399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1368" indent="0">
              <a:buNone/>
              <a:defRPr sz="2400" b="1"/>
            </a:lvl2pPr>
            <a:lvl3pPr marL="1082726" indent="0">
              <a:buNone/>
              <a:defRPr sz="2100" b="1"/>
            </a:lvl3pPr>
            <a:lvl4pPr marL="1624039" indent="0">
              <a:buNone/>
              <a:defRPr sz="1900" b="1"/>
            </a:lvl4pPr>
            <a:lvl5pPr marL="2165404" indent="0">
              <a:buNone/>
              <a:defRPr sz="1900" b="1"/>
            </a:lvl5pPr>
            <a:lvl6pPr marL="2706742" indent="0">
              <a:buNone/>
              <a:defRPr sz="1900" b="1"/>
            </a:lvl6pPr>
            <a:lvl7pPr marL="3248096" indent="0">
              <a:buNone/>
              <a:defRPr sz="1900" b="1"/>
            </a:lvl7pPr>
            <a:lvl8pPr marL="3789430" indent="0">
              <a:buNone/>
              <a:defRPr sz="1900" b="1"/>
            </a:lvl8pPr>
            <a:lvl9pPr marL="433077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185" y="2169344"/>
            <a:ext cx="453399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4814" y="1531296"/>
            <a:ext cx="453577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1368" indent="0">
              <a:buNone/>
              <a:defRPr sz="2400" b="1"/>
            </a:lvl2pPr>
            <a:lvl3pPr marL="1082726" indent="0">
              <a:buNone/>
              <a:defRPr sz="2100" b="1"/>
            </a:lvl3pPr>
            <a:lvl4pPr marL="1624039" indent="0">
              <a:buNone/>
              <a:defRPr sz="1900" b="1"/>
            </a:lvl4pPr>
            <a:lvl5pPr marL="2165404" indent="0">
              <a:buNone/>
              <a:defRPr sz="1900" b="1"/>
            </a:lvl5pPr>
            <a:lvl6pPr marL="2706742" indent="0">
              <a:buNone/>
              <a:defRPr sz="1900" b="1"/>
            </a:lvl6pPr>
            <a:lvl7pPr marL="3248096" indent="0">
              <a:buNone/>
              <a:defRPr sz="1900" b="1"/>
            </a:lvl7pPr>
            <a:lvl8pPr marL="3789430" indent="0">
              <a:buNone/>
              <a:defRPr sz="1900" b="1"/>
            </a:lvl8pPr>
            <a:lvl9pPr marL="433077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4814" y="2169344"/>
            <a:ext cx="453577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A5C62-13A3-4EC7-B6A5-099B13550633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D6FAD-23CF-4FD7-BD8C-F05062EFC145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19A9E-93A5-4D37-9439-A312B5F56168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4804" y="276068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691" y="276361"/>
            <a:ext cx="5736519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4804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1368" indent="0">
              <a:buNone/>
              <a:defRPr sz="1500"/>
            </a:lvl2pPr>
            <a:lvl3pPr marL="1082726" indent="0">
              <a:buNone/>
              <a:defRPr sz="1200"/>
            </a:lvl3pPr>
            <a:lvl4pPr marL="1624039" indent="0">
              <a:buNone/>
              <a:defRPr sz="1100"/>
            </a:lvl4pPr>
            <a:lvl5pPr marL="2165404" indent="0">
              <a:buNone/>
              <a:defRPr sz="1100"/>
            </a:lvl5pPr>
            <a:lvl6pPr marL="2706742" indent="0">
              <a:buNone/>
              <a:defRPr sz="1100"/>
            </a:lvl6pPr>
            <a:lvl7pPr marL="3248096" indent="0">
              <a:buNone/>
              <a:defRPr sz="1100"/>
            </a:lvl7pPr>
            <a:lvl8pPr marL="3789430" indent="0">
              <a:buNone/>
              <a:defRPr sz="1100"/>
            </a:lvl8pPr>
            <a:lvl9pPr marL="433077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8931B-444B-407B-87EB-54E380272579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415" y="4792391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415" y="616177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1368" indent="0">
              <a:buNone/>
              <a:defRPr sz="3300"/>
            </a:lvl2pPr>
            <a:lvl3pPr marL="1082726" indent="0">
              <a:buNone/>
              <a:defRPr sz="2900"/>
            </a:lvl3pPr>
            <a:lvl4pPr marL="1624039" indent="0">
              <a:buNone/>
              <a:defRPr sz="2400"/>
            </a:lvl4pPr>
            <a:lvl5pPr marL="2165404" indent="0">
              <a:buNone/>
              <a:defRPr sz="2400"/>
            </a:lvl5pPr>
            <a:lvl6pPr marL="2706742" indent="0">
              <a:buNone/>
              <a:defRPr sz="2400"/>
            </a:lvl6pPr>
            <a:lvl7pPr marL="3248096" indent="0">
              <a:buNone/>
              <a:defRPr sz="2400"/>
            </a:lvl7pPr>
            <a:lvl8pPr marL="3789430" indent="0">
              <a:buNone/>
              <a:defRPr sz="2400"/>
            </a:lvl8pPr>
            <a:lvl9pPr marL="433077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415" y="5353689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1368" indent="0">
              <a:buNone/>
              <a:defRPr sz="1500"/>
            </a:lvl2pPr>
            <a:lvl3pPr marL="1082726" indent="0">
              <a:buNone/>
              <a:defRPr sz="1200"/>
            </a:lvl3pPr>
            <a:lvl4pPr marL="1624039" indent="0">
              <a:buNone/>
              <a:defRPr sz="1100"/>
            </a:lvl4pPr>
            <a:lvl5pPr marL="2165404" indent="0">
              <a:buNone/>
              <a:defRPr sz="1100"/>
            </a:lvl5pPr>
            <a:lvl6pPr marL="2706742" indent="0">
              <a:buNone/>
              <a:defRPr sz="1100"/>
            </a:lvl6pPr>
            <a:lvl7pPr marL="3248096" indent="0">
              <a:buNone/>
              <a:defRPr sz="1100"/>
            </a:lvl7pPr>
            <a:lvl8pPr marL="3789430" indent="0">
              <a:buNone/>
              <a:defRPr sz="1100"/>
            </a:lvl8pPr>
            <a:lvl9pPr marL="433077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C8236-FB1D-4AA8-AB8D-E0869980E719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91FAD0-FE02-40FE-8E8A-953094D64CD9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0001" y="277953"/>
            <a:ext cx="2308862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186" y="277953"/>
            <a:ext cx="6755552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D51BD-C6CB-40B1-BCF8-F27C177B4BA3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1430" y="2125020"/>
            <a:ext cx="8722361" cy="1466282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422" y="3876520"/>
            <a:ext cx="7183122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83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66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49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33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16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499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583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666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E2D81-A14B-4B23-A585-9029F5A93112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C4EF1-45EB-4184-91A6-515FE7C2B40E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2398" y="4395698"/>
            <a:ext cx="8722361" cy="1358608"/>
          </a:xfrm>
        </p:spPr>
        <p:txBody>
          <a:bodyPr anchor="t"/>
          <a:lstStyle>
            <a:lvl1pPr algn="l">
              <a:defRPr sz="53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2398" y="2899341"/>
            <a:ext cx="8722361" cy="1496368"/>
          </a:xfrm>
        </p:spPr>
        <p:txBody>
          <a:bodyPr anchor="b"/>
          <a:lstStyle>
            <a:lvl1pPr marL="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1pPr>
            <a:lvl2pPr marL="608336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666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499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332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164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4998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583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66636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4E3B3-BCFA-4129-95CF-53806C7AB1CA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643" y="1334502"/>
            <a:ext cx="4532207" cy="3762295"/>
          </a:xfrm>
        </p:spPr>
        <p:txBody>
          <a:bodyPr/>
          <a:lstStyle>
            <a:lvl1pPr>
              <a:defRPr sz="3700"/>
            </a:lvl1pPr>
            <a:lvl2pPr>
              <a:defRPr sz="33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7062" y="1334502"/>
            <a:ext cx="4532207" cy="3762295"/>
          </a:xfrm>
        </p:spPr>
        <p:txBody>
          <a:bodyPr/>
          <a:lstStyle>
            <a:lvl1pPr>
              <a:defRPr sz="3700"/>
            </a:lvl1pPr>
            <a:lvl2pPr>
              <a:defRPr sz="33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DD488-A163-4EE5-B4DD-76434BEDBA0D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241" y="273956"/>
            <a:ext cx="9235442" cy="114009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16" y="1531296"/>
            <a:ext cx="4533990" cy="638133"/>
          </a:xfrm>
        </p:spPr>
        <p:txBody>
          <a:bodyPr anchor="b"/>
          <a:lstStyle>
            <a:lvl1pPr marL="0" indent="0">
              <a:buNone/>
              <a:defRPr sz="3300" b="1"/>
            </a:lvl1pPr>
            <a:lvl2pPr marL="608336" indent="0">
              <a:buNone/>
              <a:defRPr sz="2700" b="1"/>
            </a:lvl2pPr>
            <a:lvl3pPr marL="1216669" indent="0">
              <a:buNone/>
              <a:defRPr sz="2400" b="1"/>
            </a:lvl3pPr>
            <a:lvl4pPr marL="1824990" indent="0">
              <a:buNone/>
              <a:defRPr sz="2100" b="1"/>
            </a:lvl4pPr>
            <a:lvl5pPr marL="2433321" indent="0">
              <a:buNone/>
              <a:defRPr sz="2100" b="1"/>
            </a:lvl5pPr>
            <a:lvl6pPr marL="3041649" indent="0">
              <a:buNone/>
              <a:defRPr sz="2100" b="1"/>
            </a:lvl6pPr>
            <a:lvl7pPr marL="3649982" indent="0">
              <a:buNone/>
              <a:defRPr sz="2100" b="1"/>
            </a:lvl7pPr>
            <a:lvl8pPr marL="4258322" indent="0">
              <a:buNone/>
              <a:defRPr sz="2100" b="1"/>
            </a:lvl8pPr>
            <a:lvl9pPr marL="4866636" indent="0">
              <a:buNone/>
              <a:defRPr sz="21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116" y="2170185"/>
            <a:ext cx="4533990" cy="3941227"/>
          </a:xfrm>
        </p:spPr>
        <p:txBody>
          <a:bodyPr/>
          <a:lstStyle>
            <a:lvl1pPr>
              <a:defRPr sz="33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4814" y="1531296"/>
            <a:ext cx="4535771" cy="638133"/>
          </a:xfrm>
        </p:spPr>
        <p:txBody>
          <a:bodyPr anchor="b"/>
          <a:lstStyle>
            <a:lvl1pPr marL="0" indent="0">
              <a:buNone/>
              <a:defRPr sz="3300" b="1"/>
            </a:lvl1pPr>
            <a:lvl2pPr marL="608336" indent="0">
              <a:buNone/>
              <a:defRPr sz="2700" b="1"/>
            </a:lvl2pPr>
            <a:lvl3pPr marL="1216669" indent="0">
              <a:buNone/>
              <a:defRPr sz="2400" b="1"/>
            </a:lvl3pPr>
            <a:lvl4pPr marL="1824990" indent="0">
              <a:buNone/>
              <a:defRPr sz="2100" b="1"/>
            </a:lvl4pPr>
            <a:lvl5pPr marL="2433321" indent="0">
              <a:buNone/>
              <a:defRPr sz="2100" b="1"/>
            </a:lvl5pPr>
            <a:lvl6pPr marL="3041649" indent="0">
              <a:buNone/>
              <a:defRPr sz="2100" b="1"/>
            </a:lvl6pPr>
            <a:lvl7pPr marL="3649982" indent="0">
              <a:buNone/>
              <a:defRPr sz="2100" b="1"/>
            </a:lvl7pPr>
            <a:lvl8pPr marL="4258322" indent="0">
              <a:buNone/>
              <a:defRPr sz="2100" b="1"/>
            </a:lvl8pPr>
            <a:lvl9pPr marL="4866636" indent="0">
              <a:buNone/>
              <a:defRPr sz="21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4814" y="2170185"/>
            <a:ext cx="4535771" cy="3941227"/>
          </a:xfrm>
        </p:spPr>
        <p:txBody>
          <a:bodyPr/>
          <a:lstStyle>
            <a:lvl1pPr>
              <a:defRPr sz="33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A886D-500C-42FD-9BD4-020D511FE117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50916-B26C-46BE-9EFB-967B8DD04F93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592917-087B-4476-850B-890184C06452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4722" y="276068"/>
            <a:ext cx="3375995" cy="1159091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690" y="276227"/>
            <a:ext cx="5736521" cy="5838209"/>
          </a:xfrm>
        </p:spPr>
        <p:txBody>
          <a:bodyPr/>
          <a:lstStyle>
            <a:lvl1pPr>
              <a:defRPr sz="4300"/>
            </a:lvl1pPr>
            <a:lvl2pPr>
              <a:defRPr sz="3700"/>
            </a:lvl2pPr>
            <a:lvl3pPr>
              <a:defRPr sz="33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4722" y="1431461"/>
            <a:ext cx="3375995" cy="4679118"/>
          </a:xfrm>
        </p:spPr>
        <p:txBody>
          <a:bodyPr/>
          <a:lstStyle>
            <a:lvl1pPr marL="0" indent="0">
              <a:buNone/>
              <a:defRPr sz="1900"/>
            </a:lvl1pPr>
            <a:lvl2pPr marL="608336" indent="0">
              <a:buNone/>
              <a:defRPr sz="1500"/>
            </a:lvl2pPr>
            <a:lvl3pPr marL="1216669" indent="0">
              <a:buNone/>
              <a:defRPr sz="1300"/>
            </a:lvl3pPr>
            <a:lvl4pPr marL="1824990" indent="0">
              <a:buNone/>
              <a:defRPr sz="1200"/>
            </a:lvl4pPr>
            <a:lvl5pPr marL="2433321" indent="0">
              <a:buNone/>
              <a:defRPr sz="1200"/>
            </a:lvl5pPr>
            <a:lvl6pPr marL="3041649" indent="0">
              <a:buNone/>
              <a:defRPr sz="1200"/>
            </a:lvl6pPr>
            <a:lvl7pPr marL="3649982" indent="0">
              <a:buNone/>
              <a:defRPr sz="1200"/>
            </a:lvl7pPr>
            <a:lvl8pPr marL="4258322" indent="0">
              <a:buNone/>
              <a:defRPr sz="1200"/>
            </a:lvl8pPr>
            <a:lvl9pPr marL="4866636" indent="0">
              <a:buNone/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F00AC-1F06-49AE-9797-0C2770978BC0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88" y="4791454"/>
            <a:ext cx="6156960" cy="565297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88" y="615939"/>
            <a:ext cx="6156960" cy="4104323"/>
          </a:xfrm>
        </p:spPr>
        <p:txBody>
          <a:bodyPr/>
          <a:lstStyle>
            <a:lvl1pPr marL="0" indent="0">
              <a:buNone/>
              <a:defRPr sz="4300"/>
            </a:lvl1pPr>
            <a:lvl2pPr marL="608336" indent="0">
              <a:buNone/>
              <a:defRPr sz="3700"/>
            </a:lvl2pPr>
            <a:lvl3pPr marL="1216669" indent="0">
              <a:buNone/>
              <a:defRPr sz="3300"/>
            </a:lvl3pPr>
            <a:lvl4pPr marL="1824990" indent="0">
              <a:buNone/>
              <a:defRPr sz="2700"/>
            </a:lvl4pPr>
            <a:lvl5pPr marL="2433321" indent="0">
              <a:buNone/>
              <a:defRPr sz="2700"/>
            </a:lvl5pPr>
            <a:lvl6pPr marL="3041649" indent="0">
              <a:buNone/>
              <a:defRPr sz="2700"/>
            </a:lvl6pPr>
            <a:lvl7pPr marL="3649982" indent="0">
              <a:buNone/>
              <a:defRPr sz="2700"/>
            </a:lvl7pPr>
            <a:lvl8pPr marL="4258322" indent="0">
              <a:buNone/>
              <a:defRPr sz="2700"/>
            </a:lvl8pPr>
            <a:lvl9pPr marL="4866636" indent="0">
              <a:buNone/>
              <a:defRPr sz="27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88" y="5353689"/>
            <a:ext cx="6156960" cy="802812"/>
          </a:xfrm>
        </p:spPr>
        <p:txBody>
          <a:bodyPr/>
          <a:lstStyle>
            <a:lvl1pPr marL="0" indent="0">
              <a:buNone/>
              <a:defRPr sz="1900"/>
            </a:lvl1pPr>
            <a:lvl2pPr marL="608336" indent="0">
              <a:buNone/>
              <a:defRPr sz="1500"/>
            </a:lvl2pPr>
            <a:lvl3pPr marL="1216669" indent="0">
              <a:buNone/>
              <a:defRPr sz="1300"/>
            </a:lvl3pPr>
            <a:lvl4pPr marL="1824990" indent="0">
              <a:buNone/>
              <a:defRPr sz="1200"/>
            </a:lvl4pPr>
            <a:lvl5pPr marL="2433321" indent="0">
              <a:buNone/>
              <a:defRPr sz="1200"/>
            </a:lvl5pPr>
            <a:lvl6pPr marL="3041649" indent="0">
              <a:buNone/>
              <a:defRPr sz="1200"/>
            </a:lvl6pPr>
            <a:lvl7pPr marL="3649982" indent="0">
              <a:buNone/>
              <a:defRPr sz="1200"/>
            </a:lvl7pPr>
            <a:lvl8pPr marL="4258322" indent="0">
              <a:buNone/>
              <a:defRPr sz="1200"/>
            </a:lvl8pPr>
            <a:lvl9pPr marL="4866636" indent="0">
              <a:buNone/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95F08F-8EF1-40A2-B93B-20B8EB09EB16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C9FEC-EC7E-4031-9E83-0D0F0B23249E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0001" y="229929"/>
            <a:ext cx="2308862" cy="486438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4091" y="229929"/>
            <a:ext cx="6755552" cy="486438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21157-5972-4381-A09E-8A573FF27A44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128" y="275127"/>
            <a:ext cx="9235440" cy="1140092"/>
          </a:xfrm>
          <a:prstGeom prst="rect">
            <a:avLst/>
          </a:prstGeom>
        </p:spPr>
        <p:txBody>
          <a:bodyPr vert="horz" lIns="107589" tIns="53787" rIns="107589" bIns="5378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28" y="1597090"/>
            <a:ext cx="9235440" cy="4514439"/>
          </a:xfrm>
          <a:prstGeom prst="rect">
            <a:avLst/>
          </a:prstGeom>
        </p:spPr>
        <p:txBody>
          <a:bodyPr vert="horz" lIns="107589" tIns="53787" rIns="107589" bIns="5378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5117" y="6344178"/>
            <a:ext cx="2394373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EBE43F-C9F1-40C6-AC7E-F2D4AC708EB3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8295" y="6344178"/>
            <a:ext cx="3249507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7320" y="6344178"/>
            <a:ext cx="2394373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7" r:id="rId1"/>
    <p:sldLayoutId id="2147484118" r:id="rId2"/>
    <p:sldLayoutId id="2147484119" r:id="rId3"/>
    <p:sldLayoutId id="2147484120" r:id="rId4"/>
    <p:sldLayoutId id="2147484121" r:id="rId5"/>
    <p:sldLayoutId id="2147484122" r:id="rId6"/>
    <p:sldLayoutId id="2147484123" r:id="rId7"/>
    <p:sldLayoutId id="2147484124" r:id="rId8"/>
    <p:sldLayoutId id="2147484125" r:id="rId9"/>
    <p:sldLayoutId id="2147484126" r:id="rId10"/>
    <p:sldLayoutId id="2147484127" r:id="rId11"/>
  </p:sldLayoutIdLst>
  <p:transition spd="med" advTm="4000">
    <p:random/>
  </p:transition>
  <p:hf sldNum="0" hdr="0" ftr="0" dt="0"/>
  <p:txStyles>
    <p:titleStyle>
      <a:lvl1pPr algn="ctr" defTabSz="1082726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6037" indent="-406037" algn="l" defTabSz="1082726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79676" indent="-338341" algn="l" defTabSz="1082726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3378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894718" indent="-270698" algn="l" defTabSz="1082726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6065" indent="-270698" algn="l" defTabSz="1082726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77389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18769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60111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01475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1368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2726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4039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5404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6742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8096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9430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30778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241" y="273956"/>
            <a:ext cx="9235442" cy="1140090"/>
          </a:xfrm>
          <a:prstGeom prst="rect">
            <a:avLst/>
          </a:prstGeom>
        </p:spPr>
        <p:txBody>
          <a:bodyPr vert="horz" lIns="120887" tIns="60423" rIns="120887" bIns="6042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241" y="1596974"/>
            <a:ext cx="9235442" cy="4514439"/>
          </a:xfrm>
          <a:prstGeom prst="rect">
            <a:avLst/>
          </a:prstGeom>
        </p:spPr>
        <p:txBody>
          <a:bodyPr vert="horz" lIns="120887" tIns="60423" rIns="120887" bIns="6042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4990" y="6344043"/>
            <a:ext cx="2394373" cy="364195"/>
          </a:xfrm>
          <a:prstGeom prst="rect">
            <a:avLst/>
          </a:prstGeom>
        </p:spPr>
        <p:txBody>
          <a:bodyPr vert="horz" lIns="120887" tIns="60423" rIns="120887" bIns="60423" rtlCol="0" anchor="ctr"/>
          <a:lstStyle>
            <a:lvl1pPr algn="l" defTabSz="1216669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747D58-D926-4433-BE3B-FE36D284B248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8155" y="6344043"/>
            <a:ext cx="3249507" cy="364195"/>
          </a:xfrm>
          <a:prstGeom prst="rect">
            <a:avLst/>
          </a:prstGeom>
        </p:spPr>
        <p:txBody>
          <a:bodyPr vert="horz" lIns="120887" tIns="60423" rIns="120887" bIns="60423" rtlCol="0" anchor="ctr"/>
          <a:lstStyle>
            <a:lvl1pPr algn="ctr" defTabSz="1216669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7187" y="6344043"/>
            <a:ext cx="2394373" cy="364195"/>
          </a:xfrm>
          <a:prstGeom prst="rect">
            <a:avLst/>
          </a:prstGeom>
        </p:spPr>
        <p:txBody>
          <a:bodyPr vert="horz" lIns="120887" tIns="60423" rIns="120887" bIns="60423" rtlCol="0" anchor="ctr"/>
          <a:lstStyle>
            <a:lvl1pPr algn="r" defTabSz="1216669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37" r:id="rId1"/>
    <p:sldLayoutId id="2147484238" r:id="rId2"/>
    <p:sldLayoutId id="2147484239" r:id="rId3"/>
    <p:sldLayoutId id="2147484240" r:id="rId4"/>
    <p:sldLayoutId id="2147484241" r:id="rId5"/>
    <p:sldLayoutId id="2147484242" r:id="rId6"/>
    <p:sldLayoutId id="2147484243" r:id="rId7"/>
    <p:sldLayoutId id="2147484244" r:id="rId8"/>
    <p:sldLayoutId id="2147484245" r:id="rId9"/>
    <p:sldLayoutId id="2147484246" r:id="rId10"/>
    <p:sldLayoutId id="2147484247" r:id="rId11"/>
  </p:sldLayoutIdLst>
  <p:transition spd="slow" advTm="4000">
    <p:dissolve/>
  </p:transition>
  <p:hf sldNum="0" hdr="0" ftr="0" dt="0"/>
  <p:txStyles>
    <p:titleStyle>
      <a:lvl1pPr algn="ctr" defTabSz="1216669" rtl="0" eaLnBrk="1" latinLnBrk="0" hangingPunct="1">
        <a:spcBef>
          <a:spcPct val="0"/>
        </a:spcBef>
        <a:buNone/>
        <a:defRPr sz="5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6245" indent="-456245" algn="l" defTabSz="1216669" rtl="0" eaLnBrk="1" latinLnBrk="0" hangingPunct="1">
        <a:spcBef>
          <a:spcPct val="20000"/>
        </a:spcBef>
        <a:buFont typeface="Arial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88521" indent="-380207" algn="l" defTabSz="1216669" rtl="0" eaLnBrk="1" latinLnBrk="0" hangingPunct="1">
        <a:spcBef>
          <a:spcPct val="20000"/>
        </a:spcBef>
        <a:buFont typeface="Arial" pitchFamily="34" charset="0"/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520827" indent="-304167" algn="l" defTabSz="1216669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3pPr>
      <a:lvl4pPr marL="2129174" indent="-304167" algn="l" defTabSz="1216669" rtl="0" eaLnBrk="1" latinLnBrk="0" hangingPunct="1">
        <a:spcBef>
          <a:spcPct val="20000"/>
        </a:spcBef>
        <a:buFont typeface="Arial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37496" indent="-304167" algn="l" defTabSz="1216669" rtl="0" eaLnBrk="1" latinLnBrk="0" hangingPunct="1">
        <a:spcBef>
          <a:spcPct val="20000"/>
        </a:spcBef>
        <a:buFont typeface="Arial" pitchFamily="34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45818" indent="-304167" algn="l" defTabSz="1216669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54136" indent="-304167" algn="l" defTabSz="1216669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62477" indent="-304167" algn="l" defTabSz="1216669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70822" indent="-304167" algn="l" defTabSz="1216669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8336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6669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4990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3321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1649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49982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58322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66636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7" Type="http://schemas.openxmlformats.org/officeDocument/2006/relationships/image" Target="../media/image61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gif"/><Relationship Id="rId5" Type="http://schemas.openxmlformats.org/officeDocument/2006/relationships/image" Target="../media/image59.png"/><Relationship Id="rId4" Type="http://schemas.openxmlformats.org/officeDocument/2006/relationships/image" Target="../media/image5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90000"/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5634856" y="1548061"/>
            <a:ext cx="4626744" cy="468052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ZoneTexte 6"/>
          <p:cNvSpPr txBox="1"/>
          <p:nvPr/>
        </p:nvSpPr>
        <p:spPr>
          <a:xfrm>
            <a:off x="4338712" y="179909"/>
            <a:ext cx="3024336" cy="1045330"/>
          </a:xfrm>
          <a:prstGeom prst="rect">
            <a:avLst/>
          </a:prstGeom>
          <a:noFill/>
        </p:spPr>
        <p:txBody>
          <a:bodyPr wrap="square" lIns="120854" tIns="60410" rIns="120854" bIns="60410" rtlCol="0">
            <a:spAutoFit/>
          </a:bodyPr>
          <a:lstStyle/>
          <a:p>
            <a:pPr algn="ctr" defTabSz="1216376"/>
            <a:r>
              <a:rPr lang="fr-FR" sz="1500" b="1" dirty="0" smtClean="0">
                <a:ln w="0">
                  <a:noFill/>
                </a:ln>
                <a:solidFill>
                  <a:prstClr val="black"/>
                </a:solidFill>
                <a:latin typeface="Arial Narrow" pitchFamily="34" charset="0"/>
              </a:rPr>
              <a:t>Photos  prises  par    différents  photographes  de  l’Alsace  et  environs</a:t>
            </a:r>
          </a:p>
          <a:p>
            <a:pPr algn="ctr" defTabSz="1216376"/>
            <a:r>
              <a:rPr lang="fr-FR" sz="1500" b="1" dirty="0" smtClean="0">
                <a:ln w="0">
                  <a:noFill/>
                </a:ln>
                <a:solidFill>
                  <a:prstClr val="black"/>
                </a:solidFill>
                <a:latin typeface="Arial Narrow" pitchFamily="34" charset="0"/>
              </a:rPr>
              <a:t>pour  le  plaisir  du  partage  </a:t>
            </a:r>
            <a:endParaRPr lang="fr-FR" sz="1500" b="1" dirty="0">
              <a:ln w="0">
                <a:noFill/>
              </a:ln>
              <a:solidFill>
                <a:prstClr val="black"/>
              </a:solidFill>
              <a:latin typeface="Arial Narrow" pitchFamily="34" charset="0"/>
            </a:endParaRPr>
          </a:p>
        </p:txBody>
      </p:sp>
      <p:sp>
        <p:nvSpPr>
          <p:cNvPr id="28" name="ZoneTexte 27"/>
          <p:cNvSpPr txBox="1">
            <a:spLocks/>
          </p:cNvSpPr>
          <p:nvPr/>
        </p:nvSpPr>
        <p:spPr>
          <a:xfrm rot="21600000">
            <a:off x="-53775" y="3492000"/>
            <a:ext cx="5869179" cy="2015492"/>
          </a:xfrm>
          <a:prstGeom prst="rect">
            <a:avLst/>
          </a:prstGeom>
          <a:noFill/>
        </p:spPr>
        <p:txBody>
          <a:bodyPr wrap="none" lIns="101707" tIns="50852" rIns="101707" bIns="50852" rtlCol="0">
            <a:prstTxWarp prst="textPlain">
              <a:avLst/>
            </a:prstTxWarp>
            <a:spAutoFit/>
          </a:bodyPr>
          <a:lstStyle/>
          <a:p>
            <a:pPr algn="ctr" defTabSz="1219606"/>
            <a:r>
              <a:rPr lang="fr-FR" sz="6700" dirty="0" smtClean="0">
                <a:ln w="38100">
                  <a:solidFill>
                    <a:schemeClr val="bg1"/>
                  </a:solidFill>
                </a:ln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  <a:latin typeface="Broadway" pitchFamily="82" charset="0"/>
              </a:rPr>
              <a:t>  </a:t>
            </a:r>
            <a:r>
              <a:rPr lang="fr-FR" sz="6700" dirty="0" smtClean="0">
                <a:ln w="38100">
                  <a:solidFill>
                    <a:schemeClr val="tx1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latin typeface="Broadway" pitchFamily="82" charset="0"/>
              </a:rPr>
              <a:t>à la </a:t>
            </a:r>
            <a:r>
              <a:rPr lang="fr-FR" sz="6700" dirty="0" err="1" smtClean="0">
                <a:ln w="38100">
                  <a:solidFill>
                    <a:schemeClr val="tx1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latin typeface="Broadway" pitchFamily="82" charset="0"/>
              </a:rPr>
              <a:t>Camarrgue</a:t>
            </a:r>
            <a:r>
              <a:rPr lang="fr-FR" sz="6700" dirty="0" smtClean="0">
                <a:ln w="38100">
                  <a:solidFill>
                    <a:schemeClr val="tx1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latin typeface="Broadway" pitchFamily="82" charset="0"/>
              </a:rPr>
              <a:t> </a:t>
            </a:r>
          </a:p>
          <a:p>
            <a:pPr algn="ctr" defTabSz="1219606"/>
            <a:r>
              <a:rPr lang="fr-FR" sz="6700" dirty="0" smtClean="0">
                <a:ln w="38100">
                  <a:solidFill>
                    <a:schemeClr val="tx1"/>
                  </a:solidFill>
                </a:ln>
                <a:gradFill flip="none" rotWithShape="1">
                  <a:gsLst>
                    <a:gs pos="0">
                      <a:srgbClr val="C00000"/>
                    </a:gs>
                    <a:gs pos="0">
                      <a:srgbClr val="C00000"/>
                    </a:gs>
                    <a:gs pos="45000">
                      <a:srgbClr val="C00000"/>
                    </a:gs>
                    <a:gs pos="70000">
                      <a:schemeClr val="bg1"/>
                    </a:gs>
                    <a:gs pos="100000">
                      <a:schemeClr val="bg1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atin typeface="Broadway" pitchFamily="82" charset="0"/>
              </a:rPr>
              <a:t>alsacienne</a:t>
            </a:r>
          </a:p>
        </p:txBody>
      </p:sp>
      <p:sp>
        <p:nvSpPr>
          <p:cNvPr id="20" name="ZoneTexte 19"/>
          <p:cNvSpPr txBox="1">
            <a:spLocks noChangeAspect="1"/>
          </p:cNvSpPr>
          <p:nvPr/>
        </p:nvSpPr>
        <p:spPr>
          <a:xfrm rot="20880000">
            <a:off x="216000" y="504000"/>
            <a:ext cx="3600000" cy="2902250"/>
          </a:xfrm>
          <a:prstGeom prst="rect">
            <a:avLst/>
          </a:prstGeom>
          <a:noFill/>
        </p:spPr>
        <p:txBody>
          <a:bodyPr wrap="none" lIns="120854" tIns="60410" rIns="120854" bIns="60410" rtlCol="0">
            <a:prstTxWarp prst="textArchUpPour">
              <a:avLst/>
            </a:prstTxWarp>
            <a:spAutoFit/>
          </a:bodyPr>
          <a:lstStyle/>
          <a:p>
            <a:pPr defTabSz="1216376"/>
            <a:r>
              <a:rPr lang="fr-FR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5760000"/>
            <a:ext cx="10261600" cy="1077218"/>
          </a:xfrm>
          <a:prstGeom prst="rect">
            <a:avLst/>
          </a:prstGeom>
          <a:solidFill>
            <a:schemeClr val="bg1">
              <a:alpha val="30000"/>
            </a:schemeClr>
          </a:solidFill>
          <a:effectLst>
            <a:softEdge rad="127000"/>
          </a:effectLst>
        </p:spPr>
        <p:txBody>
          <a:bodyPr wrap="square">
            <a:spAutoFit/>
          </a:bodyPr>
          <a:lstStyle/>
          <a:p>
            <a:pPr algn="ctr" defTabSz="1216376"/>
            <a:r>
              <a:rPr lang="fr-FR" sz="3200" b="1" dirty="0" smtClean="0">
                <a:latin typeface="Chiller" pitchFamily="82" charset="0"/>
              </a:rPr>
              <a:t>Une photo parle tout de suite, il n'y a pas besoin d'explications, </a:t>
            </a:r>
          </a:p>
          <a:p>
            <a:pPr algn="ctr" defTabSz="1216376"/>
            <a:r>
              <a:rPr lang="fr-FR" sz="3200" b="1" smtClean="0">
                <a:latin typeface="Chiller" pitchFamily="82" charset="0"/>
              </a:rPr>
              <a:t>tout </a:t>
            </a:r>
            <a:r>
              <a:rPr lang="fr-FR" sz="3200" b="1" dirty="0" smtClean="0">
                <a:latin typeface="Chiller" pitchFamily="82" charset="0"/>
              </a:rPr>
              <a:t>le monde comprend la même chose</a:t>
            </a:r>
            <a:r>
              <a:rPr lang="fr-FR" sz="3200" b="1" smtClean="0">
                <a:latin typeface="Chiller" pitchFamily="82" charset="0"/>
              </a:rPr>
              <a:t>.   </a:t>
            </a:r>
            <a:r>
              <a:rPr lang="fr-FR" sz="2000" b="1" smtClean="0">
                <a:solidFill>
                  <a:prstClr val="black"/>
                </a:solidFill>
                <a:latin typeface="Chiller" pitchFamily="82" charset="0"/>
              </a:rPr>
              <a:t>(</a:t>
            </a:r>
            <a:r>
              <a:rPr lang="fr-FR" sz="2000" b="1" dirty="0" smtClean="0">
                <a:solidFill>
                  <a:prstClr val="black"/>
                </a:solidFill>
                <a:latin typeface="Chiller" pitchFamily="82" charset="0"/>
              </a:rPr>
              <a:t>Yann Arthus-Bertrand)</a:t>
            </a:r>
            <a:endParaRPr lang="fr-FR" sz="20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690640" y="1584000"/>
            <a:ext cx="640871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dirty="0" smtClean="0">
                <a:ln w="508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déambulations</a:t>
            </a:r>
            <a:endParaRPr lang="fr-FR" sz="1600" dirty="0"/>
          </a:p>
        </p:txBody>
      </p:sp>
      <p:sp>
        <p:nvSpPr>
          <p:cNvPr id="12" name="Rectangle 11"/>
          <p:cNvSpPr/>
          <p:nvPr/>
        </p:nvSpPr>
        <p:spPr>
          <a:xfrm>
            <a:off x="3384000" y="2556173"/>
            <a:ext cx="6211509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700" dirty="0" smtClean="0">
                <a:ln w="50800">
                  <a:solidFill>
                    <a:prstClr val="black"/>
                  </a:solidFill>
                </a:ln>
                <a:solidFill>
                  <a:srgbClr val="92D050"/>
                </a:solidFill>
                <a:latin typeface="Broadway" pitchFamily="82" charset="0"/>
              </a:rPr>
              <a:t>avec </a:t>
            </a:r>
            <a:r>
              <a:rPr lang="fr-FR" sz="7200" dirty="0" smtClean="0">
                <a:ln w="38100">
                  <a:solidFill>
                    <a:srgbClr val="C0000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Bébert</a:t>
            </a:r>
            <a:r>
              <a:rPr lang="fr-FR" sz="6700" dirty="0" smtClean="0">
                <a:ln w="50800">
                  <a:solidFill>
                    <a:prstClr val="black"/>
                  </a:solidFill>
                </a:ln>
                <a:solidFill>
                  <a:srgbClr val="92D050"/>
                </a:solidFill>
                <a:latin typeface="Broadway" pitchFamily="82" charset="0"/>
              </a:rPr>
              <a:t> </a:t>
            </a:r>
            <a:endParaRPr lang="fr-FR" dirty="0"/>
          </a:p>
        </p:txBody>
      </p:sp>
      <p:sp>
        <p:nvSpPr>
          <p:cNvPr id="13" name="ZoneTexte 12"/>
          <p:cNvSpPr txBox="1"/>
          <p:nvPr/>
        </p:nvSpPr>
        <p:spPr>
          <a:xfrm rot="60000">
            <a:off x="8748000" y="180000"/>
            <a:ext cx="80021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0" b="1" dirty="0" smtClean="0">
                <a:ln w="19050">
                  <a:solidFill>
                    <a:prstClr val="black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8</a:t>
            </a:r>
            <a:endParaRPr lang="fr-FR" sz="8000" b="1" dirty="0">
              <a:ln w="19050">
                <a:solidFill>
                  <a:prstClr val="black"/>
                </a:solidFill>
              </a:ln>
              <a:solidFill>
                <a:srgbClr val="FF0000"/>
              </a:solidFill>
              <a:latin typeface="Algerian" pitchFamily="82" charset="0"/>
            </a:endParaRPr>
          </a:p>
        </p:txBody>
      </p:sp>
      <p:pic>
        <p:nvPicPr>
          <p:cNvPr id="16" name="Image 15" descr="0a0000004 souris-non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947224" y="4428381"/>
            <a:ext cx="1012473" cy="1282371"/>
          </a:xfrm>
          <a:prstGeom prst="rect">
            <a:avLst/>
          </a:prstGeom>
        </p:spPr>
      </p:pic>
      <p:pic>
        <p:nvPicPr>
          <p:cNvPr id="14" name="Leo Rojas  Gheorghe Zamfir Greatest Hits Full Album   Best of12 Pan Flute Hit Songs 2020 Hit.wav">
            <a:hlinkClick r:id="" action="ppaction://media"/>
          </p:cNvPr>
          <p:cNvPicPr>
            <a:picLocks noRot="1" noChangeAspect="1"/>
          </p:cNvPicPr>
          <p:nvPr>
            <a:wavAudioFile r:embed="rId1" name="Leo Rojas  Gheorghe Zamfir Greatest Hits Full Album   Best of12 Pan Flute Hit Songs 2020 Hit.wav"/>
          </p:nvPr>
        </p:nvPicPr>
        <p:blipFill>
          <a:blip r:embed="rId6" cstate="print"/>
          <a:stretch>
            <a:fillRect/>
          </a:stretch>
        </p:blipFill>
        <p:spPr>
          <a:xfrm>
            <a:off x="3258592" y="2196133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4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tmFilter="0,0; .5, 1; 1, 1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100"/>
                            </p:stCondLst>
                            <p:childTnLst>
                              <p:par>
                                <p:cTn id="32" presetID="56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6700"/>
                            </p:stCondLst>
                            <p:childTnLst>
                              <p:par>
                                <p:cTn id="3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1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8700"/>
                            </p:stCondLst>
                            <p:childTnLst>
                              <p:par>
                                <p:cTn id="4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5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6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7" grpId="0"/>
      <p:bldP spid="28" grpId="0"/>
      <p:bldP spid="20" grpId="0"/>
      <p:bldP spid="9" grpId="0" animBg="1"/>
      <p:bldP spid="11" grpId="0"/>
      <p:bldP spid="12" grpId="0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0" r="-3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357393197_647832620719451_20705507601313544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60596" y="0"/>
            <a:ext cx="4540407" cy="6840538"/>
          </a:xfrm>
          <a:prstGeom prst="ellipse">
            <a:avLst/>
          </a:prstGeom>
        </p:spPr>
      </p:pic>
      <p:pic>
        <p:nvPicPr>
          <p:cNvPr id="4" name="Image 3" descr="27659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18632" y="1620069"/>
            <a:ext cx="1872208" cy="1560173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483598_803708795131832_79226047564696467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48551" y="0"/>
            <a:ext cx="5764498" cy="6840538"/>
          </a:xfrm>
          <a:prstGeom prst="can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676289_826770909492287_46883343051535396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5139" y="0"/>
            <a:ext cx="9511322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830613_826771482825563_60958382882156059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17116" y="0"/>
            <a:ext cx="4027367" cy="6840538"/>
          </a:xfrm>
          <a:prstGeom prst="star10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7000" b="-3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076424_840179818151396_89398653191474685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1357" y="0"/>
            <a:ext cx="4578885" cy="6840538"/>
          </a:xfrm>
          <a:prstGeom prst="star32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483763_803708678465177_76841869433776895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50918" y="0"/>
            <a:ext cx="7159763" cy="6840538"/>
          </a:xfrm>
          <a:prstGeom prst="bevel">
            <a:avLst/>
          </a:prstGeom>
          <a:effectLst>
            <a:softEdge rad="635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774087_926839986152045_31596396160556077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can">
            <a:avLst/>
          </a:prstGeom>
          <a:effectLst>
            <a:softEdge rad="127000"/>
          </a:effectLst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4860000" y="5868298"/>
            <a:ext cx="3181270" cy="797751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44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Création</a:t>
            </a:r>
            <a:endParaRPr lang="fr-FR" sz="4400" b="1" dirty="0">
              <a:ln w="3175">
                <a:solidFill>
                  <a:srgbClr val="FFFF00"/>
                </a:solidFill>
              </a:ln>
              <a:latin typeface="Cinzel Black" pitchFamily="2" charset="0"/>
            </a:endParaRP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6499052" y="576010"/>
            <a:ext cx="1386236" cy="792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9514" tIns="59738" rIns="119514" bIns="59738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2273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3883" y="3600000"/>
            <a:ext cx="4768885" cy="2829077"/>
          </a:xfrm>
          <a:prstGeom prst="rect">
            <a:avLst/>
          </a:prstGeom>
          <a:noFill/>
        </p:spPr>
        <p:txBody>
          <a:bodyPr wrap="square" lIns="119514" tIns="59738" rIns="119514" bIns="59738" rtlCol="0">
            <a:spAutoFit/>
          </a:bodyPr>
          <a:lstStyle/>
          <a:p>
            <a:pPr algn="ctr"/>
            <a:r>
              <a:rPr lang="fr-FR" sz="44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Gheorghe  Zamfir </a:t>
            </a:r>
            <a:endParaRPr lang="fr-FR" sz="4400" b="1" dirty="0" smtClean="0">
              <a:ln w="3175">
                <a:solidFill>
                  <a:srgbClr val="FFFF00"/>
                </a:solidFill>
              </a:ln>
              <a:latin typeface="Cinzel Black" pitchFamily="2" charset="0"/>
            </a:endParaRPr>
          </a:p>
          <a:p>
            <a:pPr algn="ctr"/>
            <a:r>
              <a:rPr lang="fr-FR" sz="44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Leo  Rojas best  off</a:t>
            </a:r>
            <a:endParaRPr lang="fr-FR" sz="4400" b="1" dirty="0">
              <a:ln w="3175">
                <a:solidFill>
                  <a:srgbClr val="FFFF00"/>
                </a:solidFill>
              </a:ln>
              <a:latin typeface="Cinzel Black" pitchFamily="2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092000" y="2653340"/>
            <a:ext cx="3078677" cy="797751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44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Internet</a:t>
            </a:r>
            <a:endParaRPr lang="fr-FR" sz="4800" b="1" dirty="0" smtClean="0">
              <a:ln w="3175">
                <a:solidFill>
                  <a:srgbClr val="FFFF00"/>
                </a:solidFill>
              </a:ln>
              <a:latin typeface="Cinzel Black" pitchFamily="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300647" y="674793"/>
            <a:ext cx="1126220" cy="351475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07.11.2024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38205" y="5817400"/>
            <a:ext cx="1777796" cy="884369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" name="Ellipse 12"/>
          <p:cNvSpPr>
            <a:spLocks noChangeAspect="1"/>
          </p:cNvSpPr>
          <p:nvPr/>
        </p:nvSpPr>
        <p:spPr>
          <a:xfrm>
            <a:off x="6066904" y="3744000"/>
            <a:ext cx="1800000" cy="1800000"/>
          </a:xfrm>
          <a:prstGeom prst="ellipse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5" name="Image 14" descr="5581145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12000" y="216000"/>
            <a:ext cx="720000" cy="720000"/>
          </a:xfrm>
          <a:prstGeom prst="rect">
            <a:avLst/>
          </a:prstGeom>
        </p:spPr>
      </p:pic>
      <p:pic>
        <p:nvPicPr>
          <p:cNvPr id="17" name="Image 16" descr="a1fototoestel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21600000">
            <a:off x="3114576" y="611957"/>
            <a:ext cx="2703865" cy="1800000"/>
          </a:xfrm>
          <a:prstGeom prst="rect">
            <a:avLst/>
          </a:prstGeom>
        </p:spPr>
      </p:pic>
      <p:sp>
        <p:nvSpPr>
          <p:cNvPr id="12" name="Ellipse 11"/>
          <p:cNvSpPr>
            <a:spLocks noChangeAspect="1"/>
          </p:cNvSpPr>
          <p:nvPr/>
        </p:nvSpPr>
        <p:spPr>
          <a:xfrm>
            <a:off x="8011120" y="3564285"/>
            <a:ext cx="1800000" cy="1800000"/>
          </a:xfrm>
          <a:prstGeom prst="ellipse">
            <a:avLst/>
          </a:prstGeom>
          <a:blipFill dpi="0" rotWithShape="1">
            <a:blip r:embed="rId7" cstate="print"/>
            <a:srcRect/>
            <a:stretch>
              <a:fillRect/>
            </a:stretch>
          </a:blip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" presetID="24" presetClass="entr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0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0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0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8000"/>
                            </p:stCondLst>
                            <p:childTnLst>
                              <p:par>
                                <p:cTn id="4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6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1"/>
      <p:bldP spid="5" grpId="0"/>
      <p:bldP spid="13" grpId="0" animBg="1"/>
      <p:bldP spid="12" grpId="0" animBg="1"/>
      <p:bldP spid="12" grpId="1" animBg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4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2892</TotalTime>
  <Words>60</Words>
  <Application>Microsoft Office PowerPoint</Application>
  <PresentationFormat>Personnalisé</PresentationFormat>
  <Paragraphs>16</Paragraphs>
  <Slides>52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52</vt:i4>
      </vt:variant>
    </vt:vector>
  </HeadingPairs>
  <TitlesOfParts>
    <vt:vector size="54" baseType="lpstr">
      <vt:lpstr>1_Thème Office</vt:lpstr>
      <vt:lpstr>14_Thème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398</cp:revision>
  <dcterms:created xsi:type="dcterms:W3CDTF">2020-05-12T17:47:43Z</dcterms:created>
  <dcterms:modified xsi:type="dcterms:W3CDTF">2024-11-07T21:04:37Z</dcterms:modified>
</cp:coreProperties>
</file>