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5" r:id="rId2"/>
    <p:sldId id="331" r:id="rId3"/>
    <p:sldId id="33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buhY8ipMF8lI7+eQZl2Yw==" hashData="oB0CsYYJPjKUBX1W/FBncKgxmd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400"/>
    <a:srgbClr val="C07200"/>
    <a:srgbClr val="C02E00"/>
    <a:srgbClr val="962400"/>
    <a:srgbClr val="20CE08"/>
    <a:srgbClr val="0051A2"/>
    <a:srgbClr val="43FFFF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289" autoAdjust="0"/>
    <p:restoredTop sz="94660"/>
  </p:normalViewPr>
  <p:slideViewPr>
    <p:cSldViewPr>
      <p:cViewPr>
        <p:scale>
          <a:sx n="75" d="100"/>
          <a:sy n="75" d="100"/>
        </p:scale>
        <p:origin x="-1800" y="-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51349DB-7CA9-4591-988F-C328035AEE55}" type="datetimeFigureOut">
              <a:rPr lang="fr-FR"/>
              <a:pPr>
                <a:defRPr/>
              </a:pPr>
              <a:t>09/12/2024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CCF3E76-E6E9-48F6-AC3B-A5B60010600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91342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5B0CA2-A73D-4046-AF2F-6787C0E8E61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B0B4890-3415-45C4-BDD2-DFFFC0C43DC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57E0B7E-B1C7-4659-9C5B-F2C5E80BD36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CF9CC1-CE05-4754-B9D3-DDC82294EC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22674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1A7E2A-2411-4538-A29B-8D2A35B35C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62071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1CA797-AE44-4B80-962C-A4CB8E1C3C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2977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A4DED4-C4FD-439F-B2FD-C6BE9144CF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4614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F57752-302F-4458-9E63-F8894E26FB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90066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388F4D-DBDE-4A69-B4BF-79CF27C094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47564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E70B01-8C6B-4DB3-9F81-D5C15CCD68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4550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F6B85B-3542-4B2F-9589-50BDC68B5A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93494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983C82-D9B2-4566-9F88-8210F4F855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80325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BE1B74-A0D7-4E4C-B35C-F3B3CAFEDE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9415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73721D-B783-480B-ACAA-8EE0E23112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4242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C02E00"/>
            </a:gs>
            <a:gs pos="63000">
              <a:srgbClr val="C02E00"/>
            </a:gs>
            <a:gs pos="66000">
              <a:srgbClr val="FFFF00"/>
            </a:gs>
            <a:gs pos="100000">
              <a:srgbClr val="9624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5844E64-4809-48E3-83DC-3EA67E6F4B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0" Type="http://schemas.openxmlformats.org/officeDocument/2006/relationships/image" Target="../media/image7.jp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4.gif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jpeg"/><Relationship Id="rId18" Type="http://schemas.microsoft.com/office/2007/relationships/hdphoto" Target="../media/hdphoto2.wdp"/><Relationship Id="rId26" Type="http://schemas.openxmlformats.org/officeDocument/2006/relationships/image" Target="../media/image32.gif"/><Relationship Id="rId39" Type="http://schemas.openxmlformats.org/officeDocument/2006/relationships/audio" Target="../media/audio8.wav"/><Relationship Id="rId21" Type="http://schemas.openxmlformats.org/officeDocument/2006/relationships/image" Target="../media/image27.gif"/><Relationship Id="rId34" Type="http://schemas.openxmlformats.org/officeDocument/2006/relationships/image" Target="../media/image36.jpeg"/><Relationship Id="rId42" Type="http://schemas.openxmlformats.org/officeDocument/2006/relationships/image" Target="../media/image40.jpeg"/><Relationship Id="rId47" Type="http://schemas.openxmlformats.org/officeDocument/2006/relationships/audio" Target="../media/audio12.wav"/><Relationship Id="rId50" Type="http://schemas.openxmlformats.org/officeDocument/2006/relationships/image" Target="../media/image44.jpeg"/><Relationship Id="rId55" Type="http://schemas.openxmlformats.org/officeDocument/2006/relationships/audio" Target="../media/audio16.wav"/><Relationship Id="rId63" Type="http://schemas.openxmlformats.org/officeDocument/2006/relationships/audio" Target="../media/audio20.wav"/><Relationship Id="rId68" Type="http://schemas.openxmlformats.org/officeDocument/2006/relationships/image" Target="../media/image54.jpeg"/><Relationship Id="rId76" Type="http://schemas.openxmlformats.org/officeDocument/2006/relationships/image" Target="../media/image59.jpeg"/><Relationship Id="rId84" Type="http://schemas.openxmlformats.org/officeDocument/2006/relationships/image" Target="../media/image67.png"/><Relationship Id="rId7" Type="http://schemas.openxmlformats.org/officeDocument/2006/relationships/image" Target="../media/image16.gif"/><Relationship Id="rId71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6" Type="http://schemas.microsoft.com/office/2007/relationships/hdphoto" Target="../media/hdphoto1.wdp"/><Relationship Id="rId29" Type="http://schemas.openxmlformats.org/officeDocument/2006/relationships/audio" Target="../media/audio3.wav"/><Relationship Id="rId11" Type="http://schemas.openxmlformats.org/officeDocument/2006/relationships/image" Target="../media/image20.png"/><Relationship Id="rId24" Type="http://schemas.openxmlformats.org/officeDocument/2006/relationships/image" Target="../media/image30.gif"/><Relationship Id="rId32" Type="http://schemas.openxmlformats.org/officeDocument/2006/relationships/image" Target="../media/image35.jpeg"/><Relationship Id="rId37" Type="http://schemas.openxmlformats.org/officeDocument/2006/relationships/audio" Target="../media/audio7.wav"/><Relationship Id="rId40" Type="http://schemas.openxmlformats.org/officeDocument/2006/relationships/image" Target="../media/image39.jpeg"/><Relationship Id="rId45" Type="http://schemas.openxmlformats.org/officeDocument/2006/relationships/audio" Target="../media/audio11.wav"/><Relationship Id="rId53" Type="http://schemas.openxmlformats.org/officeDocument/2006/relationships/audio" Target="../media/audio15.wav"/><Relationship Id="rId58" Type="http://schemas.openxmlformats.org/officeDocument/2006/relationships/image" Target="../media/image48.jpeg"/><Relationship Id="rId66" Type="http://schemas.openxmlformats.org/officeDocument/2006/relationships/image" Target="../media/image52.jpeg"/><Relationship Id="rId74" Type="http://schemas.openxmlformats.org/officeDocument/2006/relationships/image" Target="../media/image58.gif"/><Relationship Id="rId79" Type="http://schemas.openxmlformats.org/officeDocument/2006/relationships/image" Target="../media/image62.png"/><Relationship Id="rId5" Type="http://schemas.openxmlformats.org/officeDocument/2006/relationships/image" Target="../media/image14.png"/><Relationship Id="rId61" Type="http://schemas.openxmlformats.org/officeDocument/2006/relationships/audio" Target="../media/audio19.wav"/><Relationship Id="rId82" Type="http://schemas.openxmlformats.org/officeDocument/2006/relationships/image" Target="../media/image65.png"/><Relationship Id="rId10" Type="http://schemas.openxmlformats.org/officeDocument/2006/relationships/image" Target="../media/image19.png"/><Relationship Id="rId19" Type="http://schemas.openxmlformats.org/officeDocument/2006/relationships/image" Target="../media/image26.png"/><Relationship Id="rId31" Type="http://schemas.openxmlformats.org/officeDocument/2006/relationships/audio" Target="../media/audio4.wav"/><Relationship Id="rId44" Type="http://schemas.openxmlformats.org/officeDocument/2006/relationships/image" Target="../media/image41.jpeg"/><Relationship Id="rId52" Type="http://schemas.openxmlformats.org/officeDocument/2006/relationships/image" Target="../media/image45.jpeg"/><Relationship Id="rId60" Type="http://schemas.openxmlformats.org/officeDocument/2006/relationships/image" Target="../media/image49.jpeg"/><Relationship Id="rId65" Type="http://schemas.openxmlformats.org/officeDocument/2006/relationships/audio" Target="../media/audio21.wav"/><Relationship Id="rId73" Type="http://schemas.microsoft.com/office/2007/relationships/hdphoto" Target="../media/hdphoto4.wdp"/><Relationship Id="rId78" Type="http://schemas.openxmlformats.org/officeDocument/2006/relationships/image" Target="../media/image61.jpeg"/><Relationship Id="rId81" Type="http://schemas.openxmlformats.org/officeDocument/2006/relationships/image" Target="../media/image64.jpe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3.jpeg"/><Relationship Id="rId22" Type="http://schemas.openxmlformats.org/officeDocument/2006/relationships/image" Target="../media/image28.png"/><Relationship Id="rId27" Type="http://schemas.openxmlformats.org/officeDocument/2006/relationships/audio" Target="../media/audio2.wav"/><Relationship Id="rId30" Type="http://schemas.openxmlformats.org/officeDocument/2006/relationships/image" Target="../media/image34.jpeg"/><Relationship Id="rId35" Type="http://schemas.openxmlformats.org/officeDocument/2006/relationships/audio" Target="../media/audio6.wav"/><Relationship Id="rId43" Type="http://schemas.openxmlformats.org/officeDocument/2006/relationships/audio" Target="../media/audio10.wav"/><Relationship Id="rId48" Type="http://schemas.openxmlformats.org/officeDocument/2006/relationships/image" Target="../media/image43.jpeg"/><Relationship Id="rId56" Type="http://schemas.openxmlformats.org/officeDocument/2006/relationships/image" Target="../media/image47.jpeg"/><Relationship Id="rId64" Type="http://schemas.openxmlformats.org/officeDocument/2006/relationships/image" Target="../media/image51.jpeg"/><Relationship Id="rId69" Type="http://schemas.openxmlformats.org/officeDocument/2006/relationships/image" Target="../media/image55.jpeg"/><Relationship Id="rId77" Type="http://schemas.openxmlformats.org/officeDocument/2006/relationships/image" Target="../media/image60.png"/><Relationship Id="rId8" Type="http://schemas.openxmlformats.org/officeDocument/2006/relationships/image" Target="../media/image17.gif"/><Relationship Id="rId51" Type="http://schemas.openxmlformats.org/officeDocument/2006/relationships/audio" Target="../media/audio14.wav"/><Relationship Id="rId72" Type="http://schemas.openxmlformats.org/officeDocument/2006/relationships/image" Target="../media/image57.png"/><Relationship Id="rId80" Type="http://schemas.openxmlformats.org/officeDocument/2006/relationships/image" Target="../media/image63.jpe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openxmlformats.org/officeDocument/2006/relationships/image" Target="../media/image25.png"/><Relationship Id="rId25" Type="http://schemas.openxmlformats.org/officeDocument/2006/relationships/image" Target="../media/image31.jpeg"/><Relationship Id="rId33" Type="http://schemas.openxmlformats.org/officeDocument/2006/relationships/audio" Target="../media/audio5.wav"/><Relationship Id="rId38" Type="http://schemas.openxmlformats.org/officeDocument/2006/relationships/image" Target="../media/image38.jpeg"/><Relationship Id="rId46" Type="http://schemas.openxmlformats.org/officeDocument/2006/relationships/image" Target="../media/image42.jpeg"/><Relationship Id="rId59" Type="http://schemas.openxmlformats.org/officeDocument/2006/relationships/audio" Target="../media/audio18.wav"/><Relationship Id="rId67" Type="http://schemas.openxmlformats.org/officeDocument/2006/relationships/image" Target="../media/image53.gif"/><Relationship Id="rId20" Type="http://schemas.microsoft.com/office/2007/relationships/hdphoto" Target="../media/hdphoto3.wdp"/><Relationship Id="rId41" Type="http://schemas.openxmlformats.org/officeDocument/2006/relationships/audio" Target="../media/audio9.wav"/><Relationship Id="rId54" Type="http://schemas.openxmlformats.org/officeDocument/2006/relationships/image" Target="../media/image46.jpeg"/><Relationship Id="rId62" Type="http://schemas.openxmlformats.org/officeDocument/2006/relationships/image" Target="../media/image50.jpeg"/><Relationship Id="rId70" Type="http://schemas.openxmlformats.org/officeDocument/2006/relationships/image" Target="../media/image56.jpeg"/><Relationship Id="rId75" Type="http://schemas.openxmlformats.org/officeDocument/2006/relationships/image" Target="../media/image5.gif"/><Relationship Id="rId83" Type="http://schemas.openxmlformats.org/officeDocument/2006/relationships/image" Target="../media/image6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openxmlformats.org/officeDocument/2006/relationships/image" Target="../media/image24.png"/><Relationship Id="rId23" Type="http://schemas.openxmlformats.org/officeDocument/2006/relationships/image" Target="../media/image29.png"/><Relationship Id="rId28" Type="http://schemas.openxmlformats.org/officeDocument/2006/relationships/image" Target="../media/image33.jpeg"/><Relationship Id="rId36" Type="http://schemas.openxmlformats.org/officeDocument/2006/relationships/image" Target="../media/image37.jpeg"/><Relationship Id="rId49" Type="http://schemas.openxmlformats.org/officeDocument/2006/relationships/audio" Target="../media/audio13.wav"/><Relationship Id="rId57" Type="http://schemas.openxmlformats.org/officeDocument/2006/relationships/audio" Target="../media/audio1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ansTitre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Solenn\Desktop\Image4_Modifié2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0175"/>
            <a:ext cx="8713788" cy="654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4" descr="C:\Users\Solenn\Desktop\aaaaa_Modifié44444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1346200"/>
            <a:ext cx="5595938" cy="424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547813" y="1052513"/>
            <a:ext cx="6119812" cy="4752975"/>
          </a:xfrm>
          <a:prstGeom prst="frame">
            <a:avLst>
              <a:gd name="adj1" fmla="val 530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4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493" y="1946784"/>
            <a:ext cx="3099949" cy="309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Ellipse 14"/>
          <p:cNvSpPr/>
          <p:nvPr/>
        </p:nvSpPr>
        <p:spPr bwMode="auto">
          <a:xfrm rot="7348931">
            <a:off x="4993480" y="2830091"/>
            <a:ext cx="1323975" cy="1331912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7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DE84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706" y="1894132"/>
            <a:ext cx="3388661" cy="3120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C:\Users\Solenn\Desktop\VA - Radio Monte Carlo Romantic - 2012\jK1kAzRaUr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016178"/>
            <a:ext cx="2928133" cy="2928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 descr="C:\Users\JCL\Desktop\cd4.gif"/>
          <p:cNvPicPr>
            <a:picLocks noChangeAspect="1" noChangeArrowheads="1" noCrop="1"/>
          </p:cNvPicPr>
          <p:nvPr/>
        </p:nvPicPr>
        <p:blipFill>
          <a:blip r:embed="rId12" cstate="print">
            <a:duotone>
              <a:prstClr val="black"/>
              <a:srgbClr val="DE84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105" y="548680"/>
            <a:ext cx="775227" cy="330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ddddddd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6886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Solenn\Desktop\Image4_Modifié2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0175"/>
            <a:ext cx="8713788" cy="654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2" descr="C:\Users\Solenn\Desktop\Image4_Modifié2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268413"/>
            <a:ext cx="5903913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403350" y="981075"/>
            <a:ext cx="6408738" cy="4968875"/>
          </a:xfrm>
          <a:prstGeom prst="frame">
            <a:avLst>
              <a:gd name="adj1" fmla="val 457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2" descr="E:\SMYLET\GIFFFFFFFFFF\Titoune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73363" y="2039938"/>
            <a:ext cx="3743325" cy="290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520950" y="1997075"/>
            <a:ext cx="424815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01. Nana - Stand Up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02. Atomic Kitten - Cradle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03. Belinda Carlisle - California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04. Delta </a:t>
            </a:r>
            <a:r>
              <a:rPr lang="en-US" sz="900" b="1" dirty="0" err="1">
                <a:solidFill>
                  <a:srgbClr val="FFFF00"/>
                </a:solidFill>
              </a:rPr>
              <a:t>Godrem</a:t>
            </a:r>
            <a:r>
              <a:rPr lang="en-US" sz="900" b="1" dirty="0">
                <a:solidFill>
                  <a:srgbClr val="FFFF00"/>
                </a:solidFill>
              </a:rPr>
              <a:t> </a:t>
            </a:r>
            <a:r>
              <a:rPr lang="en-US" sz="900" b="1" dirty="0" err="1">
                <a:solidFill>
                  <a:srgbClr val="FFFF00"/>
                </a:solidFill>
              </a:rPr>
              <a:t>Feat.Brian</a:t>
            </a:r>
            <a:r>
              <a:rPr lang="en-US" sz="900" b="1" dirty="0">
                <a:solidFill>
                  <a:srgbClr val="FFFF00"/>
                </a:solidFill>
              </a:rPr>
              <a:t> </a:t>
            </a:r>
            <a:r>
              <a:rPr lang="en-US" sz="900" b="1" dirty="0" err="1">
                <a:solidFill>
                  <a:srgbClr val="FFFF00"/>
                </a:solidFill>
              </a:rPr>
              <a:t>Mcfadden</a:t>
            </a:r>
            <a:r>
              <a:rPr lang="en-US" sz="900" b="1" dirty="0">
                <a:solidFill>
                  <a:srgbClr val="FFFF00"/>
                </a:solidFill>
              </a:rPr>
              <a:t> - Almost Here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05. Craig David - Johnny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06. Morrissey - Let Me Kiss You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07. The </a:t>
            </a:r>
            <a:r>
              <a:rPr lang="en-US" sz="900" b="1" dirty="0" err="1">
                <a:solidFill>
                  <a:srgbClr val="FFFF00"/>
                </a:solidFill>
              </a:rPr>
              <a:t>Corrs</a:t>
            </a:r>
            <a:r>
              <a:rPr lang="en-US" sz="900" b="1" dirty="0">
                <a:solidFill>
                  <a:srgbClr val="FFFF00"/>
                </a:solidFill>
              </a:rPr>
              <a:t> - Long Night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08. </a:t>
            </a:r>
            <a:r>
              <a:rPr lang="en-US" sz="900" b="1" dirty="0" err="1">
                <a:solidFill>
                  <a:srgbClr val="FFFF00"/>
                </a:solidFill>
              </a:rPr>
              <a:t>Vaya</a:t>
            </a:r>
            <a:r>
              <a:rPr lang="en-US" sz="900" b="1" dirty="0">
                <a:solidFill>
                  <a:srgbClr val="FFFF00"/>
                </a:solidFill>
              </a:rPr>
              <a:t> Con Dios - What's A Woman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09. Selena Gomez &amp; The Scene - We Own The Night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10. The Cardigans - Please Sister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11. Take That - Pretty Things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12. Madonna - La Isla Bonita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13. Lara Fabian - Je </a:t>
            </a:r>
            <a:r>
              <a:rPr lang="en-US" sz="900" b="1" dirty="0" err="1">
                <a:solidFill>
                  <a:srgbClr val="FFFF00"/>
                </a:solidFill>
              </a:rPr>
              <a:t>T'aime</a:t>
            </a:r>
            <a:endParaRPr lang="en-US" sz="90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14. Bliss - If Heaven Closes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15. Moby - Why Does My Heart Feel So Bad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16. The Rolling Stones - Anybody Seen My Baby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17. Robert Cray - Forever Goodbye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18. Sheryl Crow - If It Makes You Happy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19. Bee Gees - Emotion</a:t>
            </a:r>
          </a:p>
          <a:p>
            <a:pPr algn="ctr" eaLnBrk="1" hangingPunct="1"/>
            <a:r>
              <a:rPr lang="en-US" sz="900" b="1" dirty="0">
                <a:solidFill>
                  <a:srgbClr val="FFFF00"/>
                </a:solidFill>
              </a:rPr>
              <a:t>20. Frank Sinatra - My Way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4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6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2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4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6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8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0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2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4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5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6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8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9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0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1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2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4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5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6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7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63531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1314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6209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884613"/>
            <a:ext cx="12906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2" name="Picture 11" descr="lijn-sterren-lila-02"/>
          <p:cNvPicPr>
            <a:picLocks noChangeAspect="1" noChangeArrowheads="1" noCrop="1"/>
          </p:cNvPicPr>
          <p:nvPr/>
        </p:nvPicPr>
        <p:blipFill>
          <a:blip r:embed="rId26" cstate="print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031038" y="2132446"/>
            <a:ext cx="860866" cy="10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11" descr="lijn-sterren-lila-02"/>
          <p:cNvPicPr>
            <a:picLocks noChangeAspect="1" noChangeArrowheads="1" noCrop="1"/>
          </p:cNvPicPr>
          <p:nvPr/>
        </p:nvPicPr>
        <p:blipFill>
          <a:blip r:embed="rId26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6224440" y="2132446"/>
            <a:ext cx="816202" cy="102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6" descr="C:\Users\Marie-Jose\Desktop\NUMEROS JUKEBOX NOIR\1 (FILEminimizer).jpg">
            <a:hlinkClick r:id="" action="ppaction://noaction" highlightClick="1">
              <a:snd r:embed="rId27" name="1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29" name="2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1" name="3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3" name="4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5" name="5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506413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37" name="6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39" name="7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1" name="8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3" name="9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5" name="10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47" name="11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49" name="12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1" name="13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3" name="14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5" name="15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57" name="16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59" name="17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1" name="18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3" name="19.wav"/>
            </a:hlinkClick>
          </p:cNvPr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5" name="20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056" y="202201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3258344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2" descr="C:\Users\Solenn\Desktop\Animation2.gif"/>
          <p:cNvPicPr>
            <a:picLocks noChangeAspect="1" noChangeArrowheads="1" noCrop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0" y="1549400"/>
            <a:ext cx="131286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8" name="Picture 2" descr="C:\Users\Solenn\Desktop\VA - Radio Monte Carlo Romantic - 2012\jK1kAzRaUr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1776413"/>
            <a:ext cx="922337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2" descr="C:\Users\Solenn\Desktop\Ima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4288791"/>
            <a:ext cx="555625" cy="1556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2" descr="C:\Users\christelle\Desktop\che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7" y="389255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 descr="C:\Users\christelle\Desktop\che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3603625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 descr="C:\Users\christelle\Desktop\che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619" y="391029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664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158</Words>
  <Application>Microsoft Office PowerPoint</Application>
  <PresentationFormat>Affichage à l'écran (4:3)</PresentationFormat>
  <Paragraphs>23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2024-12-09T09:18:45Z</dcterms:modified>
</cp:coreProperties>
</file>