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5" r:id="rId2"/>
    <p:sldId id="331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hUePSHClYoLiE/KGOGY0w==" hashData="NeNcgi7L+vm9CiSVDVQH5Vxxa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7200"/>
    <a:srgbClr val="C02E00"/>
    <a:srgbClr val="962400"/>
    <a:srgbClr val="20CE08"/>
    <a:srgbClr val="0051A2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8373" autoAdjust="0"/>
    <p:restoredTop sz="94660"/>
  </p:normalViewPr>
  <p:slideViewPr>
    <p:cSldViewPr>
      <p:cViewPr>
        <p:scale>
          <a:sx n="82" d="100"/>
          <a:sy n="82" d="100"/>
        </p:scale>
        <p:origin x="-739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1349DB-7CA9-4591-988F-C328035AEE55}" type="datetimeFigureOut">
              <a:rPr lang="fr-FR"/>
              <a:pPr>
                <a:defRPr/>
              </a:pPr>
              <a:t>09/12/2024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CF3E76-E6E9-48F6-AC3B-A5B6001060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134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5B0CA2-A73D-4046-AF2F-6787C0E8E61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0B4890-3415-45C4-BDD2-DFFFC0C43D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7E0B7E-B1C7-4659-9C5B-F2C5E80BD36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F9CC1-CE05-4754-B9D3-DDC82294EC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267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A7E2A-2411-4538-A29B-8D2A35B35C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207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CA797-AE44-4B80-962C-A4CB8E1C3C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977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4DED4-C4FD-439F-B2FD-C6BE9144CF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461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57752-302F-4458-9E63-F8894E26FB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0066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88F4D-DBDE-4A69-B4BF-79CF27C094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7564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70B01-8C6B-4DB3-9F81-D5C15CCD68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55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6B85B-3542-4B2F-9589-50BDC68B5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3494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83C82-D9B2-4566-9F88-8210F4F85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0325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E1B74-A0D7-4E4C-B35C-F3B3CAFEDE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41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3721D-B783-480B-ACAA-8EE0E23112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24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02E00"/>
            </a:gs>
            <a:gs pos="63000">
              <a:srgbClr val="C02E00"/>
            </a:gs>
            <a:gs pos="66000">
              <a:srgbClr val="FFFF00"/>
            </a:gs>
            <a:gs pos="100000">
              <a:srgbClr val="9624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844E64-4809-48E3-83DC-3EA67E6F4B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0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microsoft.com/office/2007/relationships/hdphoto" Target="../media/hdphoto2.wdp"/><Relationship Id="rId26" Type="http://schemas.openxmlformats.org/officeDocument/2006/relationships/image" Target="../media/image32.gif"/><Relationship Id="rId39" Type="http://schemas.openxmlformats.org/officeDocument/2006/relationships/audio" Target="../media/audio8.wav"/><Relationship Id="rId21" Type="http://schemas.openxmlformats.org/officeDocument/2006/relationships/image" Target="../media/image27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2.wav"/><Relationship Id="rId50" Type="http://schemas.openxmlformats.org/officeDocument/2006/relationships/image" Target="../media/image44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4.jpeg"/><Relationship Id="rId76" Type="http://schemas.openxmlformats.org/officeDocument/2006/relationships/image" Target="../media/image59.jpeg"/><Relationship Id="rId84" Type="http://schemas.openxmlformats.org/officeDocument/2006/relationships/image" Target="../media/image67.png"/><Relationship Id="rId7" Type="http://schemas.openxmlformats.org/officeDocument/2006/relationships/image" Target="../media/image16.gif"/><Relationship Id="rId71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29" Type="http://schemas.openxmlformats.org/officeDocument/2006/relationships/audio" Target="../media/audio3.wav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image" Target="../media/image35.jpeg"/><Relationship Id="rId37" Type="http://schemas.openxmlformats.org/officeDocument/2006/relationships/audio" Target="../media/audio7.wav"/><Relationship Id="rId40" Type="http://schemas.openxmlformats.org/officeDocument/2006/relationships/image" Target="../media/image39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8.jpeg"/><Relationship Id="rId66" Type="http://schemas.openxmlformats.org/officeDocument/2006/relationships/image" Target="../media/image52.jpeg"/><Relationship Id="rId74" Type="http://schemas.openxmlformats.org/officeDocument/2006/relationships/image" Target="../media/image58.gif"/><Relationship Id="rId79" Type="http://schemas.openxmlformats.org/officeDocument/2006/relationships/image" Target="../media/image62.jpe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5.gif"/><Relationship Id="rId10" Type="http://schemas.openxmlformats.org/officeDocument/2006/relationships/image" Target="../media/image19.png"/><Relationship Id="rId19" Type="http://schemas.openxmlformats.org/officeDocument/2006/relationships/image" Target="../media/image26.png"/><Relationship Id="rId31" Type="http://schemas.openxmlformats.org/officeDocument/2006/relationships/audio" Target="../media/audio4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audio" Target="../media/audio21.wav"/><Relationship Id="rId73" Type="http://schemas.microsoft.com/office/2007/relationships/hdphoto" Target="../media/hdphoto4.wdp"/><Relationship Id="rId78" Type="http://schemas.openxmlformats.org/officeDocument/2006/relationships/image" Target="../media/image61.png"/><Relationship Id="rId81" Type="http://schemas.openxmlformats.org/officeDocument/2006/relationships/image" Target="../media/image64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jpeg"/><Relationship Id="rId22" Type="http://schemas.openxmlformats.org/officeDocument/2006/relationships/image" Target="../media/image28.png"/><Relationship Id="rId27" Type="http://schemas.openxmlformats.org/officeDocument/2006/relationships/audio" Target="../media/audio2.wav"/><Relationship Id="rId30" Type="http://schemas.openxmlformats.org/officeDocument/2006/relationships/image" Target="../media/image34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1.jpeg"/><Relationship Id="rId69" Type="http://schemas.openxmlformats.org/officeDocument/2006/relationships/image" Target="../media/image55.jpeg"/><Relationship Id="rId77" Type="http://schemas.openxmlformats.org/officeDocument/2006/relationships/image" Target="../media/image60.jpe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57.png"/><Relationship Id="rId80" Type="http://schemas.openxmlformats.org/officeDocument/2006/relationships/image" Target="../media/image63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5.png"/><Relationship Id="rId25" Type="http://schemas.openxmlformats.org/officeDocument/2006/relationships/image" Target="../media/image31.jpeg"/><Relationship Id="rId33" Type="http://schemas.openxmlformats.org/officeDocument/2006/relationships/audio" Target="../media/audio5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18.wav"/><Relationship Id="rId67" Type="http://schemas.openxmlformats.org/officeDocument/2006/relationships/image" Target="../media/image53.gif"/><Relationship Id="rId20" Type="http://schemas.microsoft.com/office/2007/relationships/hdphoto" Target="../media/hdphoto3.wdp"/><Relationship Id="rId41" Type="http://schemas.openxmlformats.org/officeDocument/2006/relationships/audio" Target="../media/audio9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image" Target="../media/image10.gif"/><Relationship Id="rId83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4.png"/><Relationship Id="rId23" Type="http://schemas.openxmlformats.org/officeDocument/2006/relationships/image" Target="../media/image29.png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Solenn\Desktop\ddddddd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1" name="Picture 4" descr="C:\Users\Solenn\Desktop\aaaaa_Modifié44444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346200"/>
            <a:ext cx="5595938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052513"/>
            <a:ext cx="6119812" cy="4752975"/>
          </a:xfrm>
          <a:prstGeom prst="frame">
            <a:avLst>
              <a:gd name="adj1" fmla="val 530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93" y="1946784"/>
            <a:ext cx="3099949" cy="309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/>
          <p:cNvSpPr/>
          <p:nvPr/>
        </p:nvSpPr>
        <p:spPr bwMode="auto">
          <a:xfrm rot="7348931">
            <a:off x="4993480" y="2830091"/>
            <a:ext cx="1323975" cy="1331912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06" y="1894132"/>
            <a:ext cx="3388661" cy="31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16178"/>
            <a:ext cx="2928133" cy="292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C:\Users\JCL\Desktop\cd3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668" y="476672"/>
            <a:ext cx="764663" cy="34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ddd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9039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981075"/>
            <a:ext cx="6408738" cy="4968875"/>
          </a:xfrm>
          <a:prstGeom prst="frame">
            <a:avLst>
              <a:gd name="adj1" fmla="val 457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E:\SMYLET\GIFFFFFFFFFF\Titoun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3363" y="2039938"/>
            <a:ext cx="374332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20950" y="1997075"/>
            <a:ext cx="42481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01. Ortiz - Hotel California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02. Agnetha Faltskog - If I Thought You'd Ever Change Your Mind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03. Annie Lennox - A Thousand Beautiful Things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04. Delta Goodrem - Out Of The Blue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05. Eamon - (How Could You)Bring Him Home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06. Natalia Oreiro - Rio De La Plata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07. Switchfoot - Innocence Again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08. Anastacia - In Summer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09. Lara Fabian - Si Tu M'aimes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10. Jennifer Lopez - Until It Beats No More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11. Ramzi - Far Away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12. In-Grid - Dans Tes Yeux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13. Duran Duran - Still Breathing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14. Dido - This Land Is Mine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15. Enrique Iglesias - Say It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16. The Servant - Cells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17. Aerosmith - Amazing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18. Eros Ramazzotti - Parla Con Me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19. Alexander Klaws - Here I Am</a:t>
            </a:r>
          </a:p>
          <a:p>
            <a:pPr algn="ctr" eaLnBrk="1" hangingPunct="1"/>
            <a:r>
              <a:rPr lang="en-US" sz="900" b="1">
                <a:solidFill>
                  <a:srgbClr val="FFFF00"/>
                </a:solidFill>
              </a:rPr>
              <a:t>20. Blue System - Sorry Little Sarah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531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1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2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3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4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5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6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7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8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9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 radio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056" y="202201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8344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549400"/>
            <a:ext cx="13128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1776413"/>
            <a:ext cx="9223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7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1029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Solenn\Desktop\Ima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233" y="4426510"/>
            <a:ext cx="477883" cy="143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4972050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2024-12-09T09:13:06Z</dcterms:modified>
</cp:coreProperties>
</file>