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5" r:id="rId2"/>
    <p:sldId id="331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txT6lJOQse1HCdFii5XSA==" hashData="N9uffAHCr4G36yQuWtLaVVrwn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C07200"/>
    <a:srgbClr val="C02E00"/>
    <a:srgbClr val="962400"/>
    <a:srgbClr val="20CE08"/>
    <a:srgbClr val="0051A2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590" autoAdjust="0"/>
    <p:restoredTop sz="94660"/>
  </p:normalViewPr>
  <p:slideViewPr>
    <p:cSldViewPr>
      <p:cViewPr>
        <p:scale>
          <a:sx n="80" d="100"/>
          <a:sy n="80" d="100"/>
        </p:scale>
        <p:origin x="-167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224C13-19B5-4CE9-8BD4-14C737F8F462}" type="datetimeFigureOut">
              <a:rPr lang="fr-FR"/>
              <a:pPr>
                <a:defRPr/>
              </a:pPr>
              <a:t>09/12/2024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5C8D4E-C8B7-49C9-A6AF-999616026E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6633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50D2DB5-8A9A-405C-9078-5FB3A5BA0A6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14E0A0-8721-4ECE-BA24-D900E78554D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D7CB36-04D8-4C33-B995-1C3F3C9B9FA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83202B-DC26-416F-990C-E6B5985595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7268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A1D19-C6C3-427C-81CA-1F51FD9A5C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2058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A041A-0E8B-47FD-98C9-F5A484268C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7950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C2557-72C7-4DE3-9073-717A2EA921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6825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8CFDB-FEF5-4B6E-8719-E2AB2379A4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8333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2A193-D0CF-4B4C-8417-49C56E8A47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3653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F3898-71D3-4ECB-976E-75999E2989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0184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D47BF-5EAE-4813-9CA2-D7054E2F0E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4085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625FB-75FB-4DEB-923D-DAFA4322FC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7525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0CC4F-A853-42EB-AE3F-04BAE0D32B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5702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D4EE8-DF71-4C9D-B35F-8DCC6D83D6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2187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C02E00"/>
            </a:gs>
            <a:gs pos="63000">
              <a:srgbClr val="C02E00"/>
            </a:gs>
            <a:gs pos="66000">
              <a:srgbClr val="FFFF00"/>
            </a:gs>
            <a:gs pos="100000">
              <a:srgbClr val="9624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1BC367-7EF7-4953-ABA0-C824CE65C3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5.png"/><Relationship Id="rId26" Type="http://schemas.openxmlformats.org/officeDocument/2006/relationships/image" Target="../media/image31.jpeg"/><Relationship Id="rId39" Type="http://schemas.openxmlformats.org/officeDocument/2006/relationships/image" Target="../media/image38.jpeg"/><Relationship Id="rId21" Type="http://schemas.microsoft.com/office/2007/relationships/hdphoto" Target="../media/hdphoto3.wdp"/><Relationship Id="rId34" Type="http://schemas.openxmlformats.org/officeDocument/2006/relationships/audio" Target="../media/audio5.wav"/><Relationship Id="rId42" Type="http://schemas.openxmlformats.org/officeDocument/2006/relationships/audio" Target="../media/audio9.wav"/><Relationship Id="rId47" Type="http://schemas.openxmlformats.org/officeDocument/2006/relationships/image" Target="../media/image42.jpeg"/><Relationship Id="rId50" Type="http://schemas.openxmlformats.org/officeDocument/2006/relationships/audio" Target="../media/audio13.wav"/><Relationship Id="rId55" Type="http://schemas.openxmlformats.org/officeDocument/2006/relationships/image" Target="../media/image46.jpeg"/><Relationship Id="rId63" Type="http://schemas.openxmlformats.org/officeDocument/2006/relationships/image" Target="../media/image50.jpeg"/><Relationship Id="rId68" Type="http://schemas.openxmlformats.org/officeDocument/2006/relationships/image" Target="../media/image53.gif"/><Relationship Id="rId76" Type="http://schemas.openxmlformats.org/officeDocument/2006/relationships/image" Target="../media/image59.gif"/><Relationship Id="rId84" Type="http://schemas.openxmlformats.org/officeDocument/2006/relationships/image" Target="../media/image66.jpeg"/><Relationship Id="rId7" Type="http://schemas.openxmlformats.org/officeDocument/2006/relationships/image" Target="../media/image15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image" Target="../media/image33.jpeg"/><Relationship Id="rId11" Type="http://schemas.openxmlformats.org/officeDocument/2006/relationships/image" Target="../media/image19.png"/><Relationship Id="rId24" Type="http://schemas.openxmlformats.org/officeDocument/2006/relationships/image" Target="../media/image29.png"/><Relationship Id="rId32" Type="http://schemas.openxmlformats.org/officeDocument/2006/relationships/audio" Target="../media/audio4.wav"/><Relationship Id="rId37" Type="http://schemas.openxmlformats.org/officeDocument/2006/relationships/image" Target="../media/image37.jpeg"/><Relationship Id="rId40" Type="http://schemas.openxmlformats.org/officeDocument/2006/relationships/audio" Target="../media/audio8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7.wav"/><Relationship Id="rId66" Type="http://schemas.openxmlformats.org/officeDocument/2006/relationships/audio" Target="../media/audio21.wav"/><Relationship Id="rId74" Type="http://schemas.openxmlformats.org/officeDocument/2006/relationships/image" Target="../media/image58.png"/><Relationship Id="rId79" Type="http://schemas.openxmlformats.org/officeDocument/2006/relationships/image" Target="../media/image62.png"/><Relationship Id="rId5" Type="http://schemas.openxmlformats.org/officeDocument/2006/relationships/image" Target="../media/image13.png"/><Relationship Id="rId61" Type="http://schemas.openxmlformats.org/officeDocument/2006/relationships/image" Target="../media/image49.jpeg"/><Relationship Id="rId82" Type="http://schemas.openxmlformats.org/officeDocument/2006/relationships/image" Target="../media/image64.png"/><Relationship Id="rId19" Type="http://schemas.microsoft.com/office/2007/relationships/hdphoto" Target="../media/hdphoto2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jpeg"/><Relationship Id="rId22" Type="http://schemas.openxmlformats.org/officeDocument/2006/relationships/image" Target="../media/image27.gif"/><Relationship Id="rId27" Type="http://schemas.openxmlformats.org/officeDocument/2006/relationships/image" Target="../media/image32.gif"/><Relationship Id="rId30" Type="http://schemas.openxmlformats.org/officeDocument/2006/relationships/audio" Target="../media/audio3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audio" Target="../media/audio20.wav"/><Relationship Id="rId69" Type="http://schemas.openxmlformats.org/officeDocument/2006/relationships/image" Target="../media/image54.jpeg"/><Relationship Id="rId77" Type="http://schemas.openxmlformats.org/officeDocument/2006/relationships/image" Target="../media/image60.gif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72" Type="http://schemas.openxmlformats.org/officeDocument/2006/relationships/image" Target="../media/image57.png"/><Relationship Id="rId80" Type="http://schemas.microsoft.com/office/2007/relationships/hdphoto" Target="../media/hdphoto5.wdp"/><Relationship Id="rId85" Type="http://schemas.openxmlformats.org/officeDocument/2006/relationships/image" Target="../media/image67.gif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1.wdp"/><Relationship Id="rId25" Type="http://schemas.openxmlformats.org/officeDocument/2006/relationships/image" Target="../media/image30.gif"/><Relationship Id="rId33" Type="http://schemas.openxmlformats.org/officeDocument/2006/relationships/image" Target="../media/image35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8.jpeg"/><Relationship Id="rId67" Type="http://schemas.openxmlformats.org/officeDocument/2006/relationships/image" Target="../media/image52.jpeg"/><Relationship Id="rId20" Type="http://schemas.openxmlformats.org/officeDocument/2006/relationships/image" Target="../media/image26.png"/><Relationship Id="rId41" Type="http://schemas.openxmlformats.org/officeDocument/2006/relationships/image" Target="../media/image39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openxmlformats.org/officeDocument/2006/relationships/image" Target="../media/image55.jpeg"/><Relationship Id="rId75" Type="http://schemas.microsoft.com/office/2007/relationships/hdphoto" Target="../media/hdphoto4.wdp"/><Relationship Id="rId83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image" Target="../media/image23.jpeg"/><Relationship Id="rId23" Type="http://schemas.openxmlformats.org/officeDocument/2006/relationships/image" Target="../media/image28.png"/><Relationship Id="rId28" Type="http://schemas.openxmlformats.org/officeDocument/2006/relationships/audio" Target="../media/audio2.wav"/><Relationship Id="rId36" Type="http://schemas.openxmlformats.org/officeDocument/2006/relationships/audio" Target="../media/audio6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Relationship Id="rId10" Type="http://schemas.openxmlformats.org/officeDocument/2006/relationships/image" Target="../media/image18.gif"/><Relationship Id="rId31" Type="http://schemas.openxmlformats.org/officeDocument/2006/relationships/image" Target="../media/image34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51.jpeg"/><Relationship Id="rId73" Type="http://schemas.openxmlformats.org/officeDocument/2006/relationships/image" Target="../media/image4.gif"/><Relationship Id="rId78" Type="http://schemas.openxmlformats.org/officeDocument/2006/relationships/image" Target="../media/image61.jpeg"/><Relationship Id="rId81" Type="http://schemas.openxmlformats.org/officeDocument/2006/relationships/image" Target="../media/image63.jpeg"/><Relationship Id="rId86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d.wav">
            <a:hlinkClick r:id="" action="ppaction://media"/>
          </p:cNvPr>
          <p:cNvPicPr>
            <a:picLocks noRot="1" noChangeAspect="1"/>
          </p:cNvPicPr>
          <p:nvPr>
            <a:wavAudioFile r:embed="rId1" name="mad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5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175"/>
            <a:ext cx="8713788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Solenn\Desktop\aaaaa_Modifié44444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346200"/>
            <a:ext cx="5595938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547813" y="1052513"/>
            <a:ext cx="6119812" cy="4752975"/>
          </a:xfrm>
          <a:prstGeom prst="frame">
            <a:avLst>
              <a:gd name="adj1" fmla="val 530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493" y="1946784"/>
            <a:ext cx="3099949" cy="309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Ellipse 21"/>
          <p:cNvSpPr/>
          <p:nvPr/>
        </p:nvSpPr>
        <p:spPr bwMode="auto">
          <a:xfrm rot="7348931">
            <a:off x="4993480" y="2830091"/>
            <a:ext cx="1323975" cy="1331912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06" y="1894132"/>
            <a:ext cx="3388661" cy="312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 descr="C:\Users\Solenn\Desktop\VA - Radio Monte Carlo Romantic - 2012\jK1kAzRaU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16178"/>
            <a:ext cx="2928133" cy="292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C:\Users\JCL\Desktop\cd2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741" y="568922"/>
            <a:ext cx="716881" cy="31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92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ddddddd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175"/>
            <a:ext cx="8713788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268413"/>
            <a:ext cx="590391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03350" y="981075"/>
            <a:ext cx="6408738" cy="4968875"/>
          </a:xfrm>
          <a:prstGeom prst="frame">
            <a:avLst>
              <a:gd name="adj1" fmla="val 457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E:\SMYLET\GIFFFFFFFFFF\Titoun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66174" y="2033588"/>
            <a:ext cx="411364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771775" y="2033588"/>
            <a:ext cx="374491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01. R.E.M. - </a:t>
            </a:r>
            <a:r>
              <a:rPr lang="en-US" sz="900" b="1" dirty="0" err="1">
                <a:solidFill>
                  <a:srgbClr val="FFFF00"/>
                </a:solidFill>
              </a:rPr>
              <a:t>Daysleeper</a:t>
            </a:r>
            <a:endParaRPr lang="en-US" sz="9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02. Billy Idol - Sweet Sixteen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03. Aloha From Hell - Walk Away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04. Eric </a:t>
            </a:r>
            <a:r>
              <a:rPr lang="en-US" sz="900" b="1" dirty="0" err="1">
                <a:solidFill>
                  <a:srgbClr val="FFFF00"/>
                </a:solidFill>
              </a:rPr>
              <a:t>Saade</a:t>
            </a:r>
            <a:r>
              <a:rPr lang="en-US" sz="900" b="1" dirty="0">
                <a:solidFill>
                  <a:srgbClr val="FFFF00"/>
                </a:solidFill>
              </a:rPr>
              <a:t> - Still Loving It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05. Encore - The One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06. </a:t>
            </a:r>
            <a:r>
              <a:rPr lang="en-US" sz="900" b="1" dirty="0" err="1">
                <a:solidFill>
                  <a:srgbClr val="FFFF00"/>
                </a:solidFill>
              </a:rPr>
              <a:t>Linkin</a:t>
            </a:r>
            <a:r>
              <a:rPr lang="en-US" sz="900" b="1" dirty="0">
                <a:solidFill>
                  <a:srgbClr val="FFFF00"/>
                </a:solidFill>
              </a:rPr>
              <a:t> Park - Burning In The Skies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07. Akon - Burn That Bridge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08. </a:t>
            </a:r>
            <a:r>
              <a:rPr lang="en-US" sz="900" b="1" dirty="0" err="1">
                <a:solidFill>
                  <a:srgbClr val="FFFF00"/>
                </a:solidFill>
              </a:rPr>
              <a:t>Tinie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Tempah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Feat.Ester</a:t>
            </a:r>
            <a:r>
              <a:rPr lang="en-US" sz="900" b="1" dirty="0">
                <a:solidFill>
                  <a:srgbClr val="FFFF00"/>
                </a:solidFill>
              </a:rPr>
              <a:t> Dean - Love Suicide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09. Eros </a:t>
            </a:r>
            <a:r>
              <a:rPr lang="en-US" sz="900" b="1" dirty="0" err="1">
                <a:solidFill>
                  <a:srgbClr val="FFFF00"/>
                </a:solidFill>
              </a:rPr>
              <a:t>Ramazzotti</a:t>
            </a:r>
            <a:r>
              <a:rPr lang="en-US" sz="900" b="1" dirty="0">
                <a:solidFill>
                  <a:srgbClr val="FFFF00"/>
                </a:solidFill>
              </a:rPr>
              <a:t> - </a:t>
            </a:r>
            <a:r>
              <a:rPr lang="en-US" sz="900" b="1" dirty="0" err="1">
                <a:solidFill>
                  <a:srgbClr val="FFFF00"/>
                </a:solidFill>
              </a:rPr>
              <a:t>Ora</a:t>
            </a:r>
            <a:endParaRPr lang="en-US" sz="9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10. Keri </a:t>
            </a:r>
            <a:r>
              <a:rPr lang="en-US" sz="900" b="1" dirty="0" err="1">
                <a:solidFill>
                  <a:srgbClr val="FFFF00"/>
                </a:solidFill>
              </a:rPr>
              <a:t>Hilson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Feat.Nelly</a:t>
            </a:r>
            <a:r>
              <a:rPr lang="en-US" sz="900" b="1" dirty="0">
                <a:solidFill>
                  <a:srgbClr val="FFFF00"/>
                </a:solidFill>
              </a:rPr>
              <a:t> - Lose Control(Let Me Down)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11. Katy Hudson - Trust In Me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12. </a:t>
            </a:r>
            <a:r>
              <a:rPr lang="en-US" sz="900" b="1" dirty="0" err="1">
                <a:solidFill>
                  <a:srgbClr val="FFFF00"/>
                </a:solidFill>
              </a:rPr>
              <a:t>Jc</a:t>
            </a:r>
            <a:r>
              <a:rPr lang="en-US" sz="900" b="1" dirty="0">
                <a:solidFill>
                  <a:srgbClr val="FFFF00"/>
                </a:solidFill>
              </a:rPr>
              <a:t> - Glass Ceiling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13. </a:t>
            </a:r>
            <a:r>
              <a:rPr lang="en-US" sz="900" b="1" dirty="0" err="1">
                <a:solidFill>
                  <a:srgbClr val="FFFF00"/>
                </a:solidFill>
              </a:rPr>
              <a:t>Charice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Feat.Iyaz</a:t>
            </a:r>
            <a:r>
              <a:rPr lang="en-US" sz="900" b="1" dirty="0">
                <a:solidFill>
                  <a:srgbClr val="FFFF00"/>
                </a:solidFill>
              </a:rPr>
              <a:t> - Pyramid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14. Geri </a:t>
            </a:r>
            <a:r>
              <a:rPr lang="en-US" sz="900" b="1" dirty="0" err="1">
                <a:solidFill>
                  <a:srgbClr val="FFFF00"/>
                </a:solidFill>
              </a:rPr>
              <a:t>Holliwell</a:t>
            </a:r>
            <a:r>
              <a:rPr lang="en-US" sz="900" b="1" dirty="0">
                <a:solidFill>
                  <a:srgbClr val="FFFF00"/>
                </a:solidFill>
              </a:rPr>
              <a:t> - Let Me Love You More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15. Inner Circle - Sweat(A La </a:t>
            </a:r>
            <a:r>
              <a:rPr lang="en-US" sz="900" b="1" dirty="0" err="1">
                <a:solidFill>
                  <a:srgbClr val="FFFF00"/>
                </a:solidFill>
              </a:rPr>
              <a:t>La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La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La</a:t>
            </a:r>
            <a:r>
              <a:rPr lang="en-US" sz="900" b="1" dirty="0">
                <a:solidFill>
                  <a:srgbClr val="FFFF00"/>
                </a:solidFill>
              </a:rPr>
              <a:t> Long)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16. </a:t>
            </a:r>
            <a:r>
              <a:rPr lang="en-US" sz="900" b="1" dirty="0" err="1">
                <a:solidFill>
                  <a:srgbClr val="FFFF00"/>
                </a:solidFill>
              </a:rPr>
              <a:t>Lunik</a:t>
            </a:r>
            <a:r>
              <a:rPr lang="en-US" sz="900" b="1" dirty="0">
                <a:solidFill>
                  <a:srgbClr val="FFFF00"/>
                </a:solidFill>
              </a:rPr>
              <a:t> - Go On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17. </a:t>
            </a:r>
            <a:r>
              <a:rPr lang="en-US" sz="900" b="1" dirty="0" err="1">
                <a:solidFill>
                  <a:srgbClr val="FFFF00"/>
                </a:solidFill>
              </a:rPr>
              <a:t>Sugababes</a:t>
            </a:r>
            <a:r>
              <a:rPr lang="en-US" sz="900" b="1" dirty="0">
                <a:solidFill>
                  <a:srgbClr val="FFFF00"/>
                </a:solidFill>
              </a:rPr>
              <a:t> - Mended By You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18. Vanilla Ninja - When The Indians Cry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19. </a:t>
            </a:r>
            <a:r>
              <a:rPr lang="en-US" sz="900" b="1" dirty="0" err="1">
                <a:solidFill>
                  <a:srgbClr val="FFFF00"/>
                </a:solidFill>
              </a:rPr>
              <a:t>Engelbert</a:t>
            </a:r>
            <a:r>
              <a:rPr lang="en-US" sz="900" b="1" dirty="0">
                <a:solidFill>
                  <a:srgbClr val="FFFF00"/>
                </a:solidFill>
              </a:rPr>
              <a:t> Humperdinck - Can't Take My Eyes Of You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20. Toni Braxton - How Could An Angel Break My Heart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38" y="6342063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7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7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6" descr="C:\Users\Marie-Jose\Desktop\NUMEROS JUKEBOX NOIR\1 (FILEminimizer).jpg">
            <a:hlinkClick r:id="" action="ppaction://noaction" highlightClick="1">
              <a:snd r:embed="rId28" name="1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Marie-Jose\Desktop\NUMEROS JUKEBOX NOIR\2 (FILEminimizer).jpg">
            <a:hlinkClick r:id="" action="ppaction://noaction" highlightClick="1">
              <a:snd r:embed="rId30" name="2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3" descr="C:\Users\Marie-Jose\Desktop\NUMEROS JUKEBOX NOIR\3 (FILEminimizer).jpg">
            <a:hlinkClick r:id="" action="ppaction://noaction" highlightClick="1">
              <a:snd r:embed="rId32" name="3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4" descr="C:\Users\Marie-Jose\Desktop\NUMEROS JUKEBOX NOIR\4 (FILEminimizer).jpg">
            <a:hlinkClick r:id="" action="ppaction://noaction" highlightClick="1">
              <a:snd r:embed="rId34" name="4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Users\Marie-Jose\Desktop\NUMEROS JUKEBOX NOIR\5 (FILEminimizer).jpg">
            <a:hlinkClick r:id="" action="ppaction://noaction" highlightClick="1">
              <a:snd r:embed="rId36" name="5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6" descr="C:\Users\Marie-Jose\Desktop\NUMEROS JUKEBOX NOIR\6 (FILEminimizer).jpg">
            <a:hlinkClick r:id="" action="ppaction://noaction" highlightClick="1">
              <a:snd r:embed="rId38" name="6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7" descr="C:\Users\Marie-Jose\Desktop\NUMEROS JUKEBOX NOIR\7 (FILEminimizer).jpg">
            <a:hlinkClick r:id="" action="ppaction://noaction" highlightClick="1">
              <a:snd r:embed="rId40" name="7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8" descr="C:\Users\Marie-Jose\Desktop\NUMEROS JUKEBOX NOIR\8 (FILEminimizer).jpg">
            <a:hlinkClick r:id="" action="ppaction://noaction" highlightClick="1">
              <a:snd r:embed="rId42" name="8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9" descr="C:\Users\Marie-Jose\Desktop\NUMEROS JUKEBOX NOIR\9 (FILEminimizer).jpg">
            <a:hlinkClick r:id="" action="ppaction://noaction" highlightClick="1">
              <a:snd r:embed="rId44" name="9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0" descr="C:\Users\Marie-Jose\Desktop\NUMEROS JUKEBOX NOIR\10 (FILEminimizer).jpg">
            <a:hlinkClick r:id="" action="ppaction://noaction" highlightClick="1">
              <a:snd r:embed="rId46" name="10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1" descr="C:\Users\Marie-Jose\Desktop\NUMEROS JUKEBOX NOIR\11 (FILEminimizer).jpg">
            <a:hlinkClick r:id="" action="ppaction://noaction" highlightClick="1">
              <a:snd r:embed="rId48" name="11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2" descr="C:\Users\Marie-Jose\Desktop\NUMEROS JUKEBOX NOIR\12 (FILEminimizer).jpg">
            <a:hlinkClick r:id="" action="ppaction://noaction" highlightClick="1">
              <a:snd r:embed="rId50" name="12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3" descr="C:\Users\Marie-Jose\Desktop\NUMEROS JUKEBOX NOIR\13 (FILEminimizer).jpg">
            <a:hlinkClick r:id="" action="ppaction://noaction" highlightClick="1">
              <a:snd r:embed="rId52" name="13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4" descr="C:\Users\Marie-Jose\Desktop\NUMEROS JUKEBOX NOIR\14 (FILEminimizer).jpg">
            <a:hlinkClick r:id="" action="ppaction://noaction" highlightClick="1">
              <a:snd r:embed="rId54" name="14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5" descr="C:\Users\Marie-Jose\Desktop\NUMEROS JUKEBOX NOIR\15 (FILEminimizer).jpg">
            <a:hlinkClick r:id="" action="ppaction://noaction" highlightClick="1">
              <a:snd r:embed="rId56" name="15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6" descr="C:\Users\Marie-Jose\Desktop\NUMEROS JUKEBOX NOIR\16 (FILEminimizer).jpg">
            <a:hlinkClick r:id="" action="ppaction://noaction" highlightClick="1">
              <a:snd r:embed="rId58" name="16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7" descr="C:\Users\Marie-Jose\Desktop\NUMEROS JUKEBOX NOIR\17 (FILEminimizer).jpg">
            <a:hlinkClick r:id="" action="ppaction://noaction" highlightClick="1">
              <a:snd r:embed="rId60" name="17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8" descr="C:\Users\Marie-Jose\Desktop\NUMEROS JUKEBOX NOIR\18 (FILEminimizer).jpg">
            <a:hlinkClick r:id="" action="ppaction://noaction" highlightClick="1">
              <a:snd r:embed="rId62" name="18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9" descr="C:\Users\Marie-Jose\Desktop\NUMEROS JUKEBOX NOIR\19 (FILEminimizer).jpg">
            <a:hlinkClick r:id="" action="ppaction://noaction" highlightClick="1">
              <a:snd r:embed="rId64" name="19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0" descr="C:\Users\Marie-Jose\Desktop\NUMEROS JUKEBOX NOIR\20 (FILEminimizer).jpg">
            <a:hlinkClick r:id="" action="ppaction://noaction" highlightClick="1">
              <a:snd r:embed="rId66" name="20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32067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tab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5661025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1549400"/>
            <a:ext cx="13128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2" descr="C:\Users\Solenn\Desktop\VA - Radio Monte Carlo Romantic - 2012\jK1kAzRaUr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1776413"/>
            <a:ext cx="92233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Solenn\Desktop\Ima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3554" y="4530725"/>
            <a:ext cx="534832" cy="1454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7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6036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91029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664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399088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2024-12-09T09:15:23Z</dcterms:modified>
</cp:coreProperties>
</file>