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5" r:id="rId2"/>
    <p:sldId id="331" r:id="rId3"/>
    <p:sldId id="33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EMookc4JawSUMdatiL5Dg==" hashData="BOn1WXQf5t0tYQ2CPe34nf/yDp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8400"/>
    <a:srgbClr val="C02E00"/>
    <a:srgbClr val="962400"/>
    <a:srgbClr val="20CE08"/>
    <a:srgbClr val="C07200"/>
    <a:srgbClr val="0051A2"/>
    <a:srgbClr val="43FFFF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373" autoAdjust="0"/>
    <p:restoredTop sz="94660"/>
  </p:normalViewPr>
  <p:slideViewPr>
    <p:cSldViewPr>
      <p:cViewPr>
        <p:scale>
          <a:sx n="85" d="100"/>
          <a:sy n="85" d="100"/>
        </p:scale>
        <p:origin x="-1560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B2C7E3B-509E-43A0-98DD-861B3E71FD08}" type="datetimeFigureOut">
              <a:rPr lang="fr-FR"/>
              <a:pPr>
                <a:defRPr/>
              </a:pPr>
              <a:t>09/12/2024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F9382B2-ACF9-4318-9C42-6D441ADAED4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8403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CDB99CB-455C-4DDF-91D1-5DE450F6E22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B8B539C-3AAA-41F4-A121-A2179211989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E6EE2C6-8DA8-4AA6-87C5-4656B7A199BA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E7A717-B076-4D93-B49B-C0E717ECB86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73109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8A5F5F-BB91-4C42-AD92-C59E22DAA2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37574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D76BB1-0C1D-40F9-B431-18D71A9736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62279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2AC472-1263-44B6-931F-23F20D5A50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27195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C01F88-6C91-4E6E-9DA6-D594E5548DF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91082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1C3F50-2372-4F77-8973-692C6BCDFEB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25141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F533CD-9982-4938-A5F6-E24CE109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509252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755DD9-03C0-4DEC-B351-078A6D92257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89254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8A5FF3-3021-429F-8E24-94D2715F2F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99794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FA90E9-A03A-44B1-A62D-EEE366EB83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71021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F15EA1-765B-4AC2-9769-FF07EA651D7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32267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C02E00"/>
            </a:gs>
            <a:gs pos="63000">
              <a:srgbClr val="C02E00"/>
            </a:gs>
            <a:gs pos="66000">
              <a:srgbClr val="FFFF00"/>
            </a:gs>
            <a:gs pos="100000">
              <a:srgbClr val="9624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D6B2ADF-C905-428D-BD34-6BA43B0612C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jpg"/><Relationship Id="rId5" Type="http://schemas.openxmlformats.org/officeDocument/2006/relationships/image" Target="../media/image1.png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6.gi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png"/><Relationship Id="rId18" Type="http://schemas.microsoft.com/office/2007/relationships/hdphoto" Target="../media/hdphoto1.wdp"/><Relationship Id="rId26" Type="http://schemas.openxmlformats.org/officeDocument/2006/relationships/image" Target="../media/image32.gif"/><Relationship Id="rId39" Type="http://schemas.openxmlformats.org/officeDocument/2006/relationships/audio" Target="../media/audio8.wav"/><Relationship Id="rId21" Type="http://schemas.openxmlformats.org/officeDocument/2006/relationships/image" Target="../media/image28.png"/><Relationship Id="rId34" Type="http://schemas.openxmlformats.org/officeDocument/2006/relationships/image" Target="../media/image37.jpeg"/><Relationship Id="rId42" Type="http://schemas.openxmlformats.org/officeDocument/2006/relationships/image" Target="../media/image41.jpeg"/><Relationship Id="rId47" Type="http://schemas.openxmlformats.org/officeDocument/2006/relationships/audio" Target="../media/audio12.wav"/><Relationship Id="rId50" Type="http://schemas.openxmlformats.org/officeDocument/2006/relationships/image" Target="../media/image45.jpeg"/><Relationship Id="rId55" Type="http://schemas.openxmlformats.org/officeDocument/2006/relationships/audio" Target="../media/audio16.wav"/><Relationship Id="rId63" Type="http://schemas.openxmlformats.org/officeDocument/2006/relationships/audio" Target="../media/audio20.wav"/><Relationship Id="rId68" Type="http://schemas.openxmlformats.org/officeDocument/2006/relationships/image" Target="../media/image54.jpeg"/><Relationship Id="rId76" Type="http://schemas.openxmlformats.org/officeDocument/2006/relationships/image" Target="../media/image60.gif"/><Relationship Id="rId84" Type="http://schemas.openxmlformats.org/officeDocument/2006/relationships/image" Target="../media/image68.png"/><Relationship Id="rId7" Type="http://schemas.openxmlformats.org/officeDocument/2006/relationships/image" Target="../media/image16.png"/><Relationship Id="rId71" Type="http://schemas.openxmlformats.org/officeDocument/2006/relationships/image" Target="../media/image57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5.jpeg"/><Relationship Id="rId29" Type="http://schemas.openxmlformats.org/officeDocument/2006/relationships/audio" Target="../media/audio3.wav"/><Relationship Id="rId11" Type="http://schemas.openxmlformats.org/officeDocument/2006/relationships/image" Target="../media/image20.gif"/><Relationship Id="rId24" Type="http://schemas.openxmlformats.org/officeDocument/2006/relationships/image" Target="../media/image30.png"/><Relationship Id="rId32" Type="http://schemas.openxmlformats.org/officeDocument/2006/relationships/image" Target="../media/image36.jpeg"/><Relationship Id="rId37" Type="http://schemas.openxmlformats.org/officeDocument/2006/relationships/audio" Target="../media/audio7.wav"/><Relationship Id="rId40" Type="http://schemas.openxmlformats.org/officeDocument/2006/relationships/image" Target="../media/image40.jpeg"/><Relationship Id="rId45" Type="http://schemas.openxmlformats.org/officeDocument/2006/relationships/audio" Target="../media/audio11.wav"/><Relationship Id="rId53" Type="http://schemas.openxmlformats.org/officeDocument/2006/relationships/audio" Target="../media/audio15.wav"/><Relationship Id="rId58" Type="http://schemas.openxmlformats.org/officeDocument/2006/relationships/image" Target="../media/image49.jpeg"/><Relationship Id="rId66" Type="http://schemas.openxmlformats.org/officeDocument/2006/relationships/image" Target="../media/image53.jpeg"/><Relationship Id="rId74" Type="http://schemas.openxmlformats.org/officeDocument/2006/relationships/image" Target="../media/image59.png"/><Relationship Id="rId79" Type="http://schemas.openxmlformats.org/officeDocument/2006/relationships/image" Target="../media/image63.jpeg"/><Relationship Id="rId5" Type="http://schemas.openxmlformats.org/officeDocument/2006/relationships/image" Target="../media/image14.png"/><Relationship Id="rId61" Type="http://schemas.openxmlformats.org/officeDocument/2006/relationships/audio" Target="../media/audio19.wav"/><Relationship Id="rId82" Type="http://schemas.openxmlformats.org/officeDocument/2006/relationships/image" Target="../media/image66.jpeg"/><Relationship Id="rId10" Type="http://schemas.openxmlformats.org/officeDocument/2006/relationships/image" Target="../media/image19.gif"/><Relationship Id="rId19" Type="http://schemas.openxmlformats.org/officeDocument/2006/relationships/image" Target="../media/image27.png"/><Relationship Id="rId31" Type="http://schemas.openxmlformats.org/officeDocument/2006/relationships/audio" Target="../media/audio4.wav"/><Relationship Id="rId44" Type="http://schemas.openxmlformats.org/officeDocument/2006/relationships/image" Target="../media/image42.jpeg"/><Relationship Id="rId52" Type="http://schemas.openxmlformats.org/officeDocument/2006/relationships/image" Target="../media/image46.jpeg"/><Relationship Id="rId60" Type="http://schemas.openxmlformats.org/officeDocument/2006/relationships/image" Target="../media/image50.jpeg"/><Relationship Id="rId65" Type="http://schemas.openxmlformats.org/officeDocument/2006/relationships/audio" Target="../media/audio21.wav"/><Relationship Id="rId73" Type="http://schemas.openxmlformats.org/officeDocument/2006/relationships/image" Target="../media/image6.gif"/><Relationship Id="rId78" Type="http://schemas.openxmlformats.org/officeDocument/2006/relationships/image" Target="../media/image62.png"/><Relationship Id="rId81" Type="http://schemas.openxmlformats.org/officeDocument/2006/relationships/image" Target="../media/image65.jpe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3.png"/><Relationship Id="rId22" Type="http://schemas.microsoft.com/office/2007/relationships/hdphoto" Target="../media/hdphoto3.wdp"/><Relationship Id="rId27" Type="http://schemas.openxmlformats.org/officeDocument/2006/relationships/image" Target="../media/image33.jpeg"/><Relationship Id="rId30" Type="http://schemas.openxmlformats.org/officeDocument/2006/relationships/image" Target="../media/image35.jpeg"/><Relationship Id="rId35" Type="http://schemas.openxmlformats.org/officeDocument/2006/relationships/audio" Target="../media/audio6.wav"/><Relationship Id="rId43" Type="http://schemas.openxmlformats.org/officeDocument/2006/relationships/audio" Target="../media/audio10.wav"/><Relationship Id="rId48" Type="http://schemas.openxmlformats.org/officeDocument/2006/relationships/image" Target="../media/image44.jpeg"/><Relationship Id="rId56" Type="http://schemas.openxmlformats.org/officeDocument/2006/relationships/image" Target="../media/image48.jpeg"/><Relationship Id="rId64" Type="http://schemas.openxmlformats.org/officeDocument/2006/relationships/image" Target="../media/image52.jpeg"/><Relationship Id="rId69" Type="http://schemas.openxmlformats.org/officeDocument/2006/relationships/image" Target="../media/image55.gif"/><Relationship Id="rId77" Type="http://schemas.openxmlformats.org/officeDocument/2006/relationships/image" Target="../media/image61.jpeg"/><Relationship Id="rId8" Type="http://schemas.openxmlformats.org/officeDocument/2006/relationships/image" Target="../media/image17.gif"/><Relationship Id="rId51" Type="http://schemas.openxmlformats.org/officeDocument/2006/relationships/audio" Target="../media/audio14.wav"/><Relationship Id="rId72" Type="http://schemas.openxmlformats.org/officeDocument/2006/relationships/image" Target="../media/image58.jpeg"/><Relationship Id="rId80" Type="http://schemas.openxmlformats.org/officeDocument/2006/relationships/image" Target="../media/image64.pn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5" Type="http://schemas.openxmlformats.org/officeDocument/2006/relationships/image" Target="../media/image31.png"/><Relationship Id="rId33" Type="http://schemas.openxmlformats.org/officeDocument/2006/relationships/audio" Target="../media/audio5.wav"/><Relationship Id="rId38" Type="http://schemas.openxmlformats.org/officeDocument/2006/relationships/image" Target="../media/image39.jpeg"/><Relationship Id="rId46" Type="http://schemas.openxmlformats.org/officeDocument/2006/relationships/image" Target="../media/image43.jpeg"/><Relationship Id="rId59" Type="http://schemas.openxmlformats.org/officeDocument/2006/relationships/audio" Target="../media/audio18.wav"/><Relationship Id="rId67" Type="http://schemas.openxmlformats.org/officeDocument/2006/relationships/audio" Target="../media/audio22.wav"/><Relationship Id="rId20" Type="http://schemas.microsoft.com/office/2007/relationships/hdphoto" Target="../media/hdphoto2.wdp"/><Relationship Id="rId41" Type="http://schemas.openxmlformats.org/officeDocument/2006/relationships/audio" Target="../media/audio9.wav"/><Relationship Id="rId54" Type="http://schemas.openxmlformats.org/officeDocument/2006/relationships/image" Target="../media/image47.jpeg"/><Relationship Id="rId62" Type="http://schemas.openxmlformats.org/officeDocument/2006/relationships/image" Target="../media/image51.jpeg"/><Relationship Id="rId70" Type="http://schemas.openxmlformats.org/officeDocument/2006/relationships/image" Target="../media/image56.jpeg"/><Relationship Id="rId75" Type="http://schemas.microsoft.com/office/2007/relationships/hdphoto" Target="../media/hdphoto4.wdp"/><Relationship Id="rId83" Type="http://schemas.openxmlformats.org/officeDocument/2006/relationships/image" Target="../media/image6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5" Type="http://schemas.openxmlformats.org/officeDocument/2006/relationships/image" Target="../media/image24.jpeg"/><Relationship Id="rId23" Type="http://schemas.openxmlformats.org/officeDocument/2006/relationships/image" Target="../media/image29.gif"/><Relationship Id="rId28" Type="http://schemas.openxmlformats.org/officeDocument/2006/relationships/image" Target="../media/image34.gif"/><Relationship Id="rId36" Type="http://schemas.openxmlformats.org/officeDocument/2006/relationships/image" Target="../media/image38.jpeg"/><Relationship Id="rId49" Type="http://schemas.openxmlformats.org/officeDocument/2006/relationships/audio" Target="../media/audio13.wav"/><Relationship Id="rId57" Type="http://schemas.openxmlformats.org/officeDocument/2006/relationships/audio" Target="../media/audio1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ans3707.wav">
            <a:hlinkClick r:id="" action="ppaction://media"/>
          </p:cNvPr>
          <p:cNvPicPr>
            <a:picLocks noRot="1" noChangeAspect="1"/>
          </p:cNvPicPr>
          <p:nvPr>
            <a:wavAudioFile r:embed="rId1" name="SansTitre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SansTitre_0001.wav">
            <a:hlinkClick r:id="" action="ppaction://media"/>
          </p:cNvPr>
          <p:cNvPicPr>
            <a:picLocks noRot="1" noChangeAspect="1"/>
          </p:cNvPicPr>
          <p:nvPr>
            <a:wavAudioFile r:embed="rId2" name="SansTitre_0001.wav"/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C:\Users\Solenn\Desktop\Image4_Modifié2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30175"/>
            <a:ext cx="8713788" cy="654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4" descr="C:\Users\Solenn\Desktop\aaaaa_Modifié44444.jpe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1346200"/>
            <a:ext cx="5595938" cy="424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493" y="1946784"/>
            <a:ext cx="3099949" cy="309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547813" y="1052513"/>
            <a:ext cx="6119812" cy="4752975"/>
          </a:xfrm>
          <a:prstGeom prst="frame">
            <a:avLst>
              <a:gd name="adj1" fmla="val 3232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 rot="7348931">
            <a:off x="4993480" y="2830091"/>
            <a:ext cx="1323975" cy="1331912"/>
          </a:xfrm>
          <a:prstGeom prst="ellipse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DE84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1706" y="1894132"/>
            <a:ext cx="3388661" cy="3120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" descr="C:\Users\Solenn\Desktop\VA - Radio Monte Carlo Romantic - 2012\jK1kAzRaUr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016178"/>
            <a:ext cx="2928133" cy="2928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C:\Users\JCL\Desktop\CD1.gif"/>
          <p:cNvPicPr>
            <a:picLocks noChangeAspect="1" noChangeArrowheads="1" noCrop="1"/>
          </p:cNvPicPr>
          <p:nvPr/>
        </p:nvPicPr>
        <p:blipFill>
          <a:blip r:embed="rId13" cstate="print">
            <a:duotone>
              <a:prstClr val="black"/>
              <a:srgbClr val="DE84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927" y="555944"/>
            <a:ext cx="698145" cy="32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ddddddd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44000" cy="6886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:\Users\Solenn\Desktop\Image4_Modifié2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30175"/>
            <a:ext cx="8713788" cy="654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2" descr="C:\Users\Solenn\Desktop\Image4_Modifié2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268413"/>
            <a:ext cx="5903913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403350" y="981075"/>
            <a:ext cx="6408738" cy="4968875"/>
          </a:xfrm>
          <a:prstGeom prst="frame">
            <a:avLst>
              <a:gd name="adj1" fmla="val 4393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2" descr="E:\SMYLET\GIFFFFFFFFFF\Titoune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760" y="2003598"/>
            <a:ext cx="3878942" cy="286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771775" y="2033588"/>
            <a:ext cx="3744913" cy="286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01. East 17 - House Of Love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02. Toni Braxton </a:t>
            </a:r>
            <a:r>
              <a:rPr lang="en-US" sz="900" b="1" dirty="0" err="1">
                <a:solidFill>
                  <a:srgbClr val="FFFF00"/>
                </a:solidFill>
              </a:rPr>
              <a:t>Feat.Trey</a:t>
            </a:r>
            <a:r>
              <a:rPr lang="en-US" sz="900" b="1" dirty="0">
                <a:solidFill>
                  <a:srgbClr val="FFFF00"/>
                </a:solidFill>
              </a:rPr>
              <a:t> </a:t>
            </a:r>
            <a:r>
              <a:rPr lang="en-US" sz="900" b="1" dirty="0" err="1">
                <a:solidFill>
                  <a:srgbClr val="FFFF00"/>
                </a:solidFill>
              </a:rPr>
              <a:t>Songz</a:t>
            </a:r>
            <a:r>
              <a:rPr lang="en-US" sz="900" b="1" dirty="0">
                <a:solidFill>
                  <a:srgbClr val="FFFF00"/>
                </a:solidFill>
              </a:rPr>
              <a:t> - Yesterday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03. </a:t>
            </a:r>
            <a:r>
              <a:rPr lang="en-US" sz="900" b="1" dirty="0" err="1">
                <a:solidFill>
                  <a:srgbClr val="FFFF00"/>
                </a:solidFill>
              </a:rPr>
              <a:t>Monrose</a:t>
            </a:r>
            <a:r>
              <a:rPr lang="en-US" sz="900" b="1" dirty="0">
                <a:solidFill>
                  <a:srgbClr val="FFFF00"/>
                </a:solidFill>
              </a:rPr>
              <a:t> - Why Not Us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04. James Blunt - 1973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05. Jimmy Somerville - To Love Somebody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06. Sean Paul - Give It Up To Me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07. Simply Red - Say You Love Me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08. Chris Rea - Josephine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09. All Saints - Lady Marmalade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10. En Vogue - Don T Let Go Love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11. Cher - </a:t>
            </a:r>
            <a:r>
              <a:rPr lang="en-US" sz="900" b="1" dirty="0" err="1">
                <a:solidFill>
                  <a:srgbClr val="FFFF00"/>
                </a:solidFill>
              </a:rPr>
              <a:t>Dov</a:t>
            </a:r>
            <a:r>
              <a:rPr lang="en-US" sz="900" b="1" dirty="0">
                <a:solidFill>
                  <a:srgbClr val="FFFF00"/>
                </a:solidFill>
              </a:rPr>
              <a:t> E L Amore Original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12. </a:t>
            </a:r>
            <a:r>
              <a:rPr lang="en-US" sz="900" b="1" dirty="0" err="1">
                <a:solidFill>
                  <a:srgbClr val="FFFF00"/>
                </a:solidFill>
              </a:rPr>
              <a:t>Corrs</a:t>
            </a:r>
            <a:r>
              <a:rPr lang="en-US" sz="900" b="1" dirty="0">
                <a:solidFill>
                  <a:srgbClr val="FFFF00"/>
                </a:solidFill>
              </a:rPr>
              <a:t> - Breathless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13. Craig David - I M Walking Away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14. The Streets - Dry Your Eyes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15. </a:t>
            </a:r>
            <a:r>
              <a:rPr lang="en-US" sz="900" b="1" dirty="0" err="1">
                <a:solidFill>
                  <a:srgbClr val="FFFF00"/>
                </a:solidFill>
              </a:rPr>
              <a:t>Shakespears</a:t>
            </a:r>
            <a:r>
              <a:rPr lang="en-US" sz="900" b="1" dirty="0">
                <a:solidFill>
                  <a:srgbClr val="FFFF00"/>
                </a:solidFill>
              </a:rPr>
              <a:t> Sister - Stay</a:t>
            </a:r>
            <a:endParaRPr lang="en-US" sz="1200" b="1" dirty="0">
              <a:solidFill>
                <a:srgbClr val="FFFF00"/>
              </a:solidFill>
            </a:endParaRP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16. </a:t>
            </a:r>
            <a:r>
              <a:rPr lang="en-US" sz="900" b="1" dirty="0" err="1">
                <a:solidFill>
                  <a:srgbClr val="FFFF00"/>
                </a:solidFill>
              </a:rPr>
              <a:t>Mr</a:t>
            </a:r>
            <a:r>
              <a:rPr lang="en-US" sz="900" b="1" dirty="0">
                <a:solidFill>
                  <a:srgbClr val="FFFF00"/>
                </a:solidFill>
              </a:rPr>
              <a:t> Big - To Be With You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17. </a:t>
            </a:r>
            <a:r>
              <a:rPr lang="en-US" sz="900" b="1" dirty="0" err="1">
                <a:solidFill>
                  <a:srgbClr val="FFFF00"/>
                </a:solidFill>
              </a:rPr>
              <a:t>Ramzi</a:t>
            </a:r>
            <a:r>
              <a:rPr lang="en-US" sz="900" b="1" dirty="0">
                <a:solidFill>
                  <a:srgbClr val="FFFF00"/>
                </a:solidFill>
              </a:rPr>
              <a:t> - Pretending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18. </a:t>
            </a:r>
            <a:r>
              <a:rPr lang="en-US" sz="900" b="1" dirty="0" err="1">
                <a:solidFill>
                  <a:srgbClr val="FFFF00"/>
                </a:solidFill>
              </a:rPr>
              <a:t>Colbie</a:t>
            </a:r>
            <a:r>
              <a:rPr lang="en-US" sz="900" b="1" dirty="0">
                <a:solidFill>
                  <a:srgbClr val="FFFF00"/>
                </a:solidFill>
              </a:rPr>
              <a:t> </a:t>
            </a:r>
            <a:r>
              <a:rPr lang="en-US" sz="900" b="1" dirty="0" err="1">
                <a:solidFill>
                  <a:srgbClr val="FFFF00"/>
                </a:solidFill>
              </a:rPr>
              <a:t>Caillat</a:t>
            </a:r>
            <a:r>
              <a:rPr lang="en-US" sz="900" b="1" dirty="0">
                <a:solidFill>
                  <a:srgbClr val="FFFF00"/>
                </a:solidFill>
              </a:rPr>
              <a:t> &amp; Jason </a:t>
            </a:r>
            <a:r>
              <a:rPr lang="en-US" sz="900" b="1" dirty="0" err="1">
                <a:solidFill>
                  <a:srgbClr val="FFFF00"/>
                </a:solidFill>
              </a:rPr>
              <a:t>Mraz</a:t>
            </a:r>
            <a:r>
              <a:rPr lang="en-US" sz="900" b="1" dirty="0">
                <a:solidFill>
                  <a:srgbClr val="FFFF00"/>
                </a:solidFill>
              </a:rPr>
              <a:t> - Lucky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19. Ricky Martin - </a:t>
            </a:r>
            <a:r>
              <a:rPr lang="en-US" sz="900" b="1" dirty="0" err="1">
                <a:solidFill>
                  <a:srgbClr val="FFFF00"/>
                </a:solidFill>
              </a:rPr>
              <a:t>Casi</a:t>
            </a:r>
            <a:r>
              <a:rPr lang="en-US" sz="900" b="1" dirty="0">
                <a:solidFill>
                  <a:srgbClr val="FFFF00"/>
                </a:solidFill>
              </a:rPr>
              <a:t> Un Bolero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20. Chris De Burgh - When I Think Of You</a:t>
            </a:r>
            <a:endParaRPr lang="fr-FR" sz="9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2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4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6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2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4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6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8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9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0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1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2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4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5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6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7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8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9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0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1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2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3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4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5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6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7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48" name="Picture 2" descr="C:\Users\christelle\Desktop\tab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738" y="5661025"/>
            <a:ext cx="6108700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77440" cy="6785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69" descr="C:\Users\Jclaude\Desktop\Image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342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44444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1314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6209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884613"/>
            <a:ext cx="129063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2" name="Picture 11" descr="lijn-sterren-lila-02"/>
          <p:cNvPicPr>
            <a:picLocks noChangeAspect="1" noChangeArrowheads="1" noCrop="1"/>
          </p:cNvPicPr>
          <p:nvPr/>
        </p:nvPicPr>
        <p:blipFill>
          <a:blip r:embed="rId28" cstate="print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031038" y="2132446"/>
            <a:ext cx="860866" cy="102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11" descr="lijn-sterren-lila-02"/>
          <p:cNvPicPr>
            <a:picLocks noChangeAspect="1" noChangeArrowheads="1" noCrop="1"/>
          </p:cNvPicPr>
          <p:nvPr/>
        </p:nvPicPr>
        <p:blipFill>
          <a:blip r:embed="rId28" cstate="print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6224440" y="2132446"/>
            <a:ext cx="816202" cy="102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56" descr="C:\Users\Marie-Jose\Desktop\NUMEROS JUKEBOX NOIR\1 (FILEminimizer).jpg">
            <a:hlinkClick r:id="" action="ppaction://noaction" highlightClick="1">
              <a:snd r:embed="rId29" name="1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Marie-Jose\Desktop\NUMEROS JUKEBOX NOIR\2 (FILEminimizer).jpg">
            <a:hlinkClick r:id="" action="ppaction://noaction" highlightClick="1">
              <a:snd r:embed="rId31" name="2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3" descr="C:\Users\Marie-Jose\Desktop\NUMEROS JUKEBOX NOIR\3 (FILEminimizer).jpg">
            <a:hlinkClick r:id="" action="ppaction://noaction" highlightClick="1">
              <a:snd r:embed="rId33" name="3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4" descr="C:\Users\Marie-Jose\Desktop\NUMEROS JUKEBOX NOIR\4 (FILEminimizer).jpg">
            <a:hlinkClick r:id="" action="ppaction://noaction" highlightClick="1">
              <a:snd r:embed="rId35" name="4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5" descr="C:\Users\Marie-Jose\Desktop\NUMEROS JUKEBOX NOIR\5 (FILEminimizer).jpg">
            <a:hlinkClick r:id="" action="ppaction://noaction" highlightClick="1">
              <a:snd r:embed="rId37" name="5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60825"/>
            <a:ext cx="506413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6" descr="C:\Users\Marie-Jose\Desktop\NUMEROS JUKEBOX NOIR\6 (FILEminimizer).jpg">
            <a:hlinkClick r:id="" action="ppaction://noaction" highlightClick="1">
              <a:snd r:embed="rId39" name="6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7" descr="C:\Users\Marie-Jose\Desktop\NUMEROS JUKEBOX NOIR\7 (FILEminimizer).jpg">
            <a:hlinkClick r:id="" action="ppaction://noaction" highlightClick="1">
              <a:snd r:embed="rId41" name="7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8" descr="C:\Users\Marie-Jose\Desktop\NUMEROS JUKEBOX NOIR\8 (FILEminimizer).jpg">
            <a:hlinkClick r:id="" action="ppaction://noaction" highlightClick="1">
              <a:snd r:embed="rId43" name="8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9" descr="C:\Users\Marie-Jose\Desktop\NUMEROS JUKEBOX NOIR\9 (FILEminimizer).jpg">
            <a:hlinkClick r:id="" action="ppaction://noaction" highlightClick="1">
              <a:snd r:embed="rId45" name="9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40300"/>
            <a:ext cx="5302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0" descr="C:\Users\Marie-Jose\Desktop\NUMEROS JUKEBOX NOIR\10 (FILEminimizer).jpg">
            <a:hlinkClick r:id="" action="ppaction://noaction" highlightClick="1">
              <a:snd r:embed="rId47" name="10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1" descr="C:\Users\Marie-Jose\Desktop\NUMEROS JUKEBOX NOIR\11 (FILEminimizer).jpg">
            <a:hlinkClick r:id="" action="ppaction://noaction" highlightClick="1">
              <a:snd r:embed="rId49" name="11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2" descr="C:\Users\Marie-Jose\Desktop\NUMEROS JUKEBOX NOIR\12 (FILEminimizer).jpg">
            <a:hlinkClick r:id="" action="ppaction://noaction" highlightClick="1">
              <a:snd r:embed="rId51" name="12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3" descr="C:\Users\Marie-Jose\Desktop\NUMEROS JUKEBOX NOIR\13 (FILEminimizer).jpg">
            <a:hlinkClick r:id="" action="ppaction://noaction" highlightClick="1">
              <a:snd r:embed="rId53" name="13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4" descr="C:\Users\Marie-Jose\Desktop\NUMEROS JUKEBOX NOIR\14 (FILEminimizer).jpg">
            <a:hlinkClick r:id="" action="ppaction://noaction" highlightClick="1">
              <a:snd r:embed="rId55" name="14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5" descr="C:\Users\Marie-Jose\Desktop\NUMEROS JUKEBOX NOIR\15 (FILEminimizer).jpg">
            <a:hlinkClick r:id="" action="ppaction://noaction" highlightClick="1">
              <a:snd r:embed="rId57" name="15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6" descr="C:\Users\Marie-Jose\Desktop\NUMEROS JUKEBOX NOIR\16 (FILEminimizer).jpg">
            <a:hlinkClick r:id="" action="ppaction://noaction" highlightClick="1">
              <a:snd r:embed="rId59" name="16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7" descr="C:\Users\Marie-Jose\Desktop\NUMEROS JUKEBOX NOIR\17 (FILEminimizer).jpg">
            <a:hlinkClick r:id="" action="ppaction://noaction" highlightClick="1">
              <a:snd r:embed="rId61" name="17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8" descr="C:\Users\Marie-Jose\Desktop\NUMEROS JUKEBOX NOIR\18 (FILEminimizer).jpg">
            <a:hlinkClick r:id="" action="ppaction://noaction" highlightClick="1">
              <a:snd r:embed="rId63" name="18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19" descr="C:\Users\Marie-Jose\Desktop\NUMEROS JUKEBOX NOIR\19 (FILEminimizer).jpg">
            <a:hlinkClick r:id="" action="ppaction://noaction" highlightClick="1">
              <a:snd r:embed="rId65" name="19.wav"/>
            </a:hlinkClick>
          </p:cNvPr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0" descr="C:\Users\Marie-Jose\Desktop\NUMEROS JUKEBOX NOIR\20 (FILEminimizer).jpg">
            <a:hlinkClick r:id="" action="ppaction://noaction" highlightClick="1">
              <a:snd r:embed="rId67" name="20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0513" y="32067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" descr="D:\SMYLET\1 (FILEmini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0145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2" descr="C:\Users\Solenn\Desktop\Animation2.gif"/>
          <p:cNvPicPr>
            <a:picLocks noChangeAspect="1" noChangeArrowheads="1" noCrop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500" y="1549400"/>
            <a:ext cx="1312863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9" name="Picture 2" descr="C:\Users\Solenn\Desktop\VA - Radio Monte Carlo Romantic - 2012\jK1kAzRaUr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1776413"/>
            <a:ext cx="922337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380312" y="3415905"/>
            <a:ext cx="6814470" cy="107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2" descr="C:\Users\Solenn\Desktop\Ima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7233" y="4426510"/>
            <a:ext cx="477883" cy="143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 descr="C:\Users\christelle\Desktop\che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7" y="3892550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2" descr="C:\Users\christelle\Desktop\che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3603625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 descr="C:\Users\christelle\Desktop\che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619" y="391029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4972050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4786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161</Words>
  <Application>Microsoft Office PowerPoint</Application>
  <PresentationFormat>Affichage à l'écran (4:3)</PresentationFormat>
  <Paragraphs>23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2024-12-09T09:13:47Z</dcterms:modified>
</cp:coreProperties>
</file>