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3" r:id="rId2"/>
    <p:sldId id="283" r:id="rId3"/>
    <p:sldId id="282" r:id="rId4"/>
    <p:sldId id="281" r:id="rId5"/>
    <p:sldId id="277" r:id="rId6"/>
    <p:sldId id="278" r:id="rId7"/>
    <p:sldId id="280" r:id="rId8"/>
    <p:sldId id="279" r:id="rId9"/>
    <p:sldId id="276" r:id="rId10"/>
    <p:sldId id="275" r:id="rId11"/>
    <p:sldId id="274" r:id="rId12"/>
    <p:sldId id="272" r:id="rId13"/>
    <p:sldId id="271" r:id="rId14"/>
    <p:sldId id="270" r:id="rId15"/>
    <p:sldId id="269" r:id="rId16"/>
    <p:sldId id="268" r:id="rId17"/>
    <p:sldId id="267" r:id="rId18"/>
    <p:sldId id="266" r:id="rId19"/>
    <p:sldId id="265" r:id="rId20"/>
    <p:sldId id="264" r:id="rId21"/>
    <p:sldId id="263" r:id="rId22"/>
    <p:sldId id="262" r:id="rId23"/>
    <p:sldId id="261" r:id="rId24"/>
    <p:sldId id="260" r:id="rId25"/>
    <p:sldId id="258" r:id="rId26"/>
    <p:sldId id="257" r:id="rId27"/>
    <p:sldId id="284" r:id="rId28"/>
    <p:sldId id="285" r:id="rId29"/>
    <p:sldId id="286" r:id="rId30"/>
    <p:sldId id="287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03" autoAdjust="0"/>
    <p:restoredTop sz="94660"/>
  </p:normalViewPr>
  <p:slideViewPr>
    <p:cSldViewPr snapToGrid="0">
      <p:cViewPr varScale="1">
        <p:scale>
          <a:sx n="73" d="100"/>
          <a:sy n="73" d="100"/>
        </p:scale>
        <p:origin x="53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734B21D-CB5B-6374-9668-43A45DDADDE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B5A0DADF-2B8D-9E7E-C837-AE9DBDC9E66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30C384C-8A75-60F8-B7CF-EBAF7734EA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6E7BB-E493-4736-978C-50A3EC29FAEF}" type="datetimeFigureOut">
              <a:rPr lang="fr-FR" smtClean="0"/>
              <a:t>10/12/2024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97D8439-A488-74EA-AD18-E7B85AD09F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BAB95C4-7002-A48C-A039-B16F275EEE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95760-7C0A-4F4E-B308-9F1935C05A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4212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2D0F0E4-4B09-5A40-F2CE-96A2516077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4137FB9-90F4-D160-60E1-45E514EE4C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3FA5EBD-6146-E7D5-D4A4-D890CC0C00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6E7BB-E493-4736-978C-50A3EC29FAEF}" type="datetimeFigureOut">
              <a:rPr lang="fr-FR" smtClean="0"/>
              <a:t>10/12/2024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D4317AB-ADB4-4727-917A-D4A0061D88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8C3C0E2-C996-3BB1-6307-EEDF8CB197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95760-7C0A-4F4E-B308-9F1935C05A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9094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85EC1D-682F-1C29-8029-C9D2A6F13C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FCDFEE0-7EDF-908D-9B9A-6A2EB40417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D53CFBF-5505-A743-1C64-307BE63533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6E7BB-E493-4736-978C-50A3EC29FAEF}" type="datetimeFigureOut">
              <a:rPr lang="fr-FR" smtClean="0"/>
              <a:t>10/12/2024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F705701-ED8E-EE53-3699-7578C83564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148FC68-6DF7-C1A1-346F-27B9040C20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95760-7C0A-4F4E-B308-9F1935C05A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4083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0224BB-C540-36EB-0CB1-D9A7E81E42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E3FC136-A26E-B512-5A4C-41A97D039DD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E99BE3BC-C495-E8FB-1CC4-9F5975C9306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91D66FB-D79A-BAD4-7564-FBDF07C373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6E7BB-E493-4736-978C-50A3EC29FAEF}" type="datetimeFigureOut">
              <a:rPr lang="fr-FR" smtClean="0"/>
              <a:t>10/12/2024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AC61004-755A-7C6E-8C08-CC0CC3E781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229BEFB-DA53-3B35-0CBA-09B4C14A8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95760-7C0A-4F4E-B308-9F1935C05A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2757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2984324-0BA5-7866-66EF-B8969478BB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03D4B11-7215-EAEC-BA36-060D42F6AD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316220C-904C-8E32-4916-000D63AAEBD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C54AE94B-2E61-0F8D-F017-CCA0B5FD54A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5DCE611D-41F3-7DBD-9B04-867E1F43EC1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DA7FDE66-93DA-81D8-E38F-6D0A73DD86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6E7BB-E493-4736-978C-50A3EC29FAEF}" type="datetimeFigureOut">
              <a:rPr lang="fr-FR" smtClean="0"/>
              <a:t>10/12/2024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47FB8BAE-DB97-5759-90A7-DD324E6B83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B635DE81-E431-3A93-F87B-E08DF5BE03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95760-7C0A-4F4E-B308-9F1935C05A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794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7A1F330-A073-6274-613F-EBE73C3A67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9602B525-251D-DA26-5548-20A913140F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6E7BB-E493-4736-978C-50A3EC29FAEF}" type="datetimeFigureOut">
              <a:rPr lang="fr-FR" smtClean="0"/>
              <a:t>10/12/2024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05B17A11-E1D9-9AC4-C67C-367C7BA8B8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43BFDB8E-B3BA-4DD6-A39F-857F26B3CD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95760-7C0A-4F4E-B308-9F1935C05A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0050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5CF52D20-8406-4C15-CBEB-F8E04C4E4E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6E7BB-E493-4736-978C-50A3EC29FAEF}" type="datetimeFigureOut">
              <a:rPr lang="fr-FR" smtClean="0"/>
              <a:t>10/12/2024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18B2DD3-E489-4BA6-B9D5-910777C411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81DE0EBB-638D-299B-00A7-2F1101E613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95760-7C0A-4F4E-B308-9F1935C05A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3010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360362B-A37D-5C35-5756-F4DA247B73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ADCAA77-AE8E-610E-2CF3-54937DF9DB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07ED018F-ECB8-02EB-17F1-FAB93377EF5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5E4D1A7-6AD4-469B-265A-3A719CDBAA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6E7BB-E493-4736-978C-50A3EC29FAEF}" type="datetimeFigureOut">
              <a:rPr lang="fr-FR" smtClean="0"/>
              <a:t>10/12/2024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E1252C4-86B6-7483-4CFE-15BFF1E727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8F4A8D4-2871-8DA2-FDEB-8592C11E6F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95760-7C0A-4F4E-B308-9F1935C05A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7393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5112574-D99F-96CE-02F9-6C22C131F4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005C9D38-0DD5-1AF2-999C-BE3CDDDA981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80B392E-6AA5-92DE-6227-B87C8BDF7B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3BA0B71-89F4-9187-A33F-749A85F800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6E7BB-E493-4736-978C-50A3EC29FAEF}" type="datetimeFigureOut">
              <a:rPr lang="fr-FR" smtClean="0"/>
              <a:t>10/12/2024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63A32E1-A8A4-9975-DFC0-B9C083E94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326E802-7D63-8EE3-23F9-6A0ACAF862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95760-7C0A-4F4E-B308-9F1935C05A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2308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C25825C-B4D2-DA2B-ECC1-BE5A133CD1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7039885-1565-80A9-FE3A-4F1B83EA872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0184FCF-D1E7-B112-2EC8-9D540ADC6B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6E7BB-E493-4736-978C-50A3EC29FAEF}" type="datetimeFigureOut">
              <a:rPr lang="fr-FR" smtClean="0"/>
              <a:t>10/12/2024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093689E-E1B7-4903-D7DE-ED65563AE1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0CBF531-9C75-7C51-0841-19FF7D8134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95760-7C0A-4F4E-B308-9F1935C05A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5418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6BD29CB8-5CD8-7C31-4B71-EDAF3389537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5BD7C88-90DD-1058-AE36-2A0C16947B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CC41CA1-8325-9F8D-F506-AFC73400FB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6E7BB-E493-4736-978C-50A3EC29FAEF}" type="datetimeFigureOut">
              <a:rPr lang="fr-FR" smtClean="0"/>
              <a:t>10/12/2024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F408980-EC78-4AD3-3A98-101A4AAD4C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928B46-8FFE-A78D-DB13-A912DB7438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95760-7C0A-4F4E-B308-9F1935C05A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192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B9D0E34F-C5F6-038C-CA00-57138C184A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25E10CE-7099-041B-21C3-16C30DE8CBF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5FFACA7-DDD9-CC56-DAA0-2917CC69B73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216E7BB-E493-4736-978C-50A3EC29FAEF}" type="datetimeFigureOut">
              <a:rPr lang="fr-FR" smtClean="0"/>
              <a:t>10/12/2024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E8B11F4-AE42-8ABD-3D9B-5391E2B12B0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F8BC91E-2A04-B6DD-67E0-0E5C34AD92B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F295760-7C0A-4F4E-B308-9F1935C05A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02906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529534D-45A1-FDF3-DDC6-85CB8FCA44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ysage, plein air, nature, arbre&#10;&#10;Description générée automatiquement">
            <a:extLst>
              <a:ext uri="{FF2B5EF4-FFF2-40B4-BE49-F238E27FC236}">
                <a16:creationId xmlns:a16="http://schemas.microsoft.com/office/drawing/2014/main" id="{7DE6EC32-1D30-EEE1-1F43-253A026A0F4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7237" y="459000"/>
            <a:ext cx="11757525" cy="594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151BFD2-19A4-3751-F8BE-530264A73307}"/>
              </a:ext>
            </a:extLst>
          </p:cNvPr>
          <p:cNvSpPr txBox="1"/>
          <p:nvPr/>
        </p:nvSpPr>
        <p:spPr>
          <a:xfrm>
            <a:off x="3657600" y="459000"/>
            <a:ext cx="69171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Ville De Bregenz – Autriche </a:t>
            </a:r>
          </a:p>
        </p:txBody>
      </p:sp>
    </p:spTree>
    <p:extLst>
      <p:ext uri="{BB962C8B-B14F-4D97-AF65-F5344CB8AC3E}">
        <p14:creationId xmlns:p14="http://schemas.microsoft.com/office/powerpoint/2010/main" val="4272545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  <p:sndAc>
          <p:stSnd loop="1">
            <p:snd r:embed="rId2" name="Hansi Hinterseer - Viva Tirol (ZDF-Fernsehgarten 26.9.2010) (VOD).wav"/>
          </p:stSnd>
        </p:sndAc>
      </p:transition>
    </mc:Choice>
    <mc:Fallback xmlns="">
      <p:transition spd="slow" advClick="0" advTm="8000">
        <p:fade/>
        <p:sndAc>
          <p:stSnd loop="1">
            <p:snd r:embed="rId4" name="Hansi Hinterseer - Viva Tirol (ZDF-Fernsehgarten 26.9.2010) (VOD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65FB524-E780-338A-3189-48BACF7B4F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hotographie aérienne, plein air, Vue plongeante, nature&#10;&#10;Description générée automatiquement">
            <a:extLst>
              <a:ext uri="{FF2B5EF4-FFF2-40B4-BE49-F238E27FC236}">
                <a16:creationId xmlns:a16="http://schemas.microsoft.com/office/drawing/2014/main" id="{7D85340F-8CB3-3B73-DB38-552FFAAAF3E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0608" y="322393"/>
            <a:ext cx="10830784" cy="594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F91EDF7-0AE1-75D1-41A7-8A2FC3FD574B}"/>
              </a:ext>
            </a:extLst>
          </p:cNvPr>
          <p:cNvSpPr txBox="1"/>
          <p:nvPr/>
        </p:nvSpPr>
        <p:spPr>
          <a:xfrm>
            <a:off x="3773767" y="6057277"/>
            <a:ext cx="86921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Bregenz sur le lac de Constance.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4323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9B525B0-8FD5-894A-E93C-5CF04E24C5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montagne, arbre&#10;&#10;Description générée automatiquement">
            <a:extLst>
              <a:ext uri="{FF2B5EF4-FFF2-40B4-BE49-F238E27FC236}">
                <a16:creationId xmlns:a16="http://schemas.microsoft.com/office/drawing/2014/main" id="{CFC23F50-2421-6E5E-A37B-1EC3372E4D2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66542" y="279000"/>
            <a:ext cx="9464791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AFCF14A-1652-E6AE-D79F-C199BF062AB2}"/>
              </a:ext>
            </a:extLst>
          </p:cNvPr>
          <p:cNvSpPr txBox="1"/>
          <p:nvPr/>
        </p:nvSpPr>
        <p:spPr>
          <a:xfrm>
            <a:off x="1099812" y="6250193"/>
            <a:ext cx="101982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Image aérienne de Bregenz prise depuis le lac de Constance en juin 2021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1360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E376BBE-FD7B-9FA3-A8CB-86C983917E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hotographie aérienne, plein air, Vue plongeante&#10;&#10;Description générée automatiquement">
            <a:extLst>
              <a:ext uri="{FF2B5EF4-FFF2-40B4-BE49-F238E27FC236}">
                <a16:creationId xmlns:a16="http://schemas.microsoft.com/office/drawing/2014/main" id="{60CB8921-D12E-A07B-5709-0DAAD01D97F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8919" y="661633"/>
            <a:ext cx="11454161" cy="5220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24615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20D8BF1-C9A5-B5DC-E3E1-E3E0DECBDD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eau&#10;&#10;Description générée automatiquement">
            <a:extLst>
              <a:ext uri="{FF2B5EF4-FFF2-40B4-BE49-F238E27FC236}">
                <a16:creationId xmlns:a16="http://schemas.microsoft.com/office/drawing/2014/main" id="{D7E28415-3A97-45A8-72FE-F28B4AC8E04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87228" y="279000"/>
            <a:ext cx="8417544" cy="6300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263115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2F62CDF-8EDB-4E90-ABA0-08C88E09F3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nuage, bâtiment&#10;&#10;Description générée automatiquement">
            <a:extLst>
              <a:ext uri="{FF2B5EF4-FFF2-40B4-BE49-F238E27FC236}">
                <a16:creationId xmlns:a16="http://schemas.microsoft.com/office/drawing/2014/main" id="{1388246C-8955-75B0-6CC7-DBEE2FD5098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184614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C83B3D-E6D5-C8C8-FA19-6CFAF5A8E5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bâtiment, nuage&#10;&#10;Description générée automatiquement">
            <a:extLst>
              <a:ext uri="{FF2B5EF4-FFF2-40B4-BE49-F238E27FC236}">
                <a16:creationId xmlns:a16="http://schemas.microsoft.com/office/drawing/2014/main" id="{9DF777A8-7B1F-CE77-0460-3D44FDDAFEC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92516" y="279000"/>
            <a:ext cx="9194995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6421B86-AE71-70EB-8C3C-EA8EF2C9A70B}"/>
              </a:ext>
            </a:extLst>
          </p:cNvPr>
          <p:cNvSpPr txBox="1"/>
          <p:nvPr/>
        </p:nvSpPr>
        <p:spPr>
          <a:xfrm>
            <a:off x="3951642" y="6117335"/>
            <a:ext cx="82403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 Musée du Vorarlberg à Bregenz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7667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2CEB32E-6D80-1F49-1F58-8735C65383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architecture&#10;&#10;Description générée automatiquement">
            <a:extLst>
              <a:ext uri="{FF2B5EF4-FFF2-40B4-BE49-F238E27FC236}">
                <a16:creationId xmlns:a16="http://schemas.microsoft.com/office/drawing/2014/main" id="{54D3AD52-BFAE-05C1-D63D-96864719420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06026" y="279000"/>
            <a:ext cx="8979948" cy="630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623948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D0E4F05-6EBC-1A37-E68A-B7298757A7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bâtiment, ciel&#10;&#10;Description générée automatiquement">
            <a:extLst>
              <a:ext uri="{FF2B5EF4-FFF2-40B4-BE49-F238E27FC236}">
                <a16:creationId xmlns:a16="http://schemas.microsoft.com/office/drawing/2014/main" id="{9B0C164C-C2E4-791E-7C31-C180E7A3BE7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5534" y="279000"/>
            <a:ext cx="11720931" cy="630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462509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EE7F2B5-9053-99D3-4251-D88A619E89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arbre, ciel&#10;&#10;Description générée automatiquement">
            <a:extLst>
              <a:ext uri="{FF2B5EF4-FFF2-40B4-BE49-F238E27FC236}">
                <a16:creationId xmlns:a16="http://schemas.microsoft.com/office/drawing/2014/main" id="{B1765FAF-5081-F1A4-F9C9-FDD6F05BB80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289" y="279000"/>
            <a:ext cx="9101589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26C8BC4-0724-DD82-4AF1-53B83AB82F43}"/>
              </a:ext>
            </a:extLst>
          </p:cNvPr>
          <p:cNvSpPr txBox="1"/>
          <p:nvPr/>
        </p:nvSpPr>
        <p:spPr>
          <a:xfrm>
            <a:off x="9710878" y="3130475"/>
            <a:ext cx="248112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400" b="1">
                <a:solidFill>
                  <a:srgbClr val="FFFF00"/>
                </a:solidFill>
              </a:rPr>
              <a:t>Hôtel gastronomique Deuring Schlössle dans der Oberstadt von Bregenz 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509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DDDB55A-630B-4AB9-D808-90462C8C5D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plante&#10;&#10;Description générée automatiquement">
            <a:extLst>
              <a:ext uri="{FF2B5EF4-FFF2-40B4-BE49-F238E27FC236}">
                <a16:creationId xmlns:a16="http://schemas.microsoft.com/office/drawing/2014/main" id="{A17F389C-9E00-4ED0-17C9-F46E9099725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41386" y="189000"/>
            <a:ext cx="4309227" cy="6480000"/>
          </a:xfrm>
          <a:prstGeom prst="ellipse">
            <a:avLst/>
          </a:prstGeom>
          <a:ln w="63500" cap="rnd">
            <a:solidFill>
              <a:srgbClr val="00B0F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236928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10C2980-84B2-21AB-9804-7EEEE5B694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Roue de vélo, roue&#10;&#10;Description générée automatiquement">
            <a:extLst>
              <a:ext uri="{FF2B5EF4-FFF2-40B4-BE49-F238E27FC236}">
                <a16:creationId xmlns:a16="http://schemas.microsoft.com/office/drawing/2014/main" id="{B36183EB-5C06-717B-EAC6-07B3302546F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74722" y="189000"/>
            <a:ext cx="4488311" cy="6480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627725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1242767-02E4-4EBB-D426-54CB47AF41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chitecture médiévale&#10;&#10;Description générée automatiquement">
            <a:extLst>
              <a:ext uri="{FF2B5EF4-FFF2-40B4-BE49-F238E27FC236}">
                <a16:creationId xmlns:a16="http://schemas.microsoft.com/office/drawing/2014/main" id="{0E4B730E-D7E0-4846-885D-F5F314885B3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74718" y="189000"/>
            <a:ext cx="4488311" cy="6480000"/>
          </a:xfrm>
          <a:prstGeom prst="rect">
            <a:avLst/>
          </a:prstGeom>
          <a:ln w="889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503667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AB4AF61-9D25-BCF9-5BC4-AA8F6AD551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nuage&#10;&#10;Description générée automatiquement">
            <a:extLst>
              <a:ext uri="{FF2B5EF4-FFF2-40B4-BE49-F238E27FC236}">
                <a16:creationId xmlns:a16="http://schemas.microsoft.com/office/drawing/2014/main" id="{21C7B797-0F61-3656-669A-8DE83566087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35812" y="189000"/>
            <a:ext cx="4858481" cy="6480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141395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AC6F788-A160-3649-E404-6AA1FE566C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lieu de culte&#10;&#10;Description générée automatiquement">
            <a:extLst>
              <a:ext uri="{FF2B5EF4-FFF2-40B4-BE49-F238E27FC236}">
                <a16:creationId xmlns:a16="http://schemas.microsoft.com/office/drawing/2014/main" id="{6D63CC87-4A9C-BA56-11D5-D73E61567B3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69991" y="189000"/>
            <a:ext cx="5671772" cy="648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52744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A831730-6A9D-AD68-6845-0E5109C33C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nuage&#10;&#10;Description générée automatiquement">
            <a:extLst>
              <a:ext uri="{FF2B5EF4-FFF2-40B4-BE49-F238E27FC236}">
                <a16:creationId xmlns:a16="http://schemas.microsoft.com/office/drawing/2014/main" id="{2BC7A061-F1F2-B877-C1AF-03AC7A5668B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65227" y="193639"/>
            <a:ext cx="8861545" cy="6300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5342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35FDC1F-28BC-080F-0723-910295B9E5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maison, arbre&#10;&#10;Description générée automatiquement">
            <a:extLst>
              <a:ext uri="{FF2B5EF4-FFF2-40B4-BE49-F238E27FC236}">
                <a16:creationId xmlns:a16="http://schemas.microsoft.com/office/drawing/2014/main" id="{0BBE1093-4D5B-9B94-3BD7-999BB718609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025" y="729000"/>
            <a:ext cx="11405949" cy="5400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188676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8F013A5-E662-325B-69C1-24A6FC7E1B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bre&#10;&#10;Description générée automatiquement">
            <a:extLst>
              <a:ext uri="{FF2B5EF4-FFF2-40B4-BE49-F238E27FC236}">
                <a16:creationId xmlns:a16="http://schemas.microsoft.com/office/drawing/2014/main" id="{ABAA2833-7EB5-884C-62FD-9B2FF306FE0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58509" y="279000"/>
            <a:ext cx="9101587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3FCC5AA-53E4-C714-16A7-4A431C05A66E}"/>
              </a:ext>
            </a:extLst>
          </p:cNvPr>
          <p:cNvSpPr txBox="1"/>
          <p:nvPr/>
        </p:nvSpPr>
        <p:spPr>
          <a:xfrm>
            <a:off x="4294750" y="4776395"/>
            <a:ext cx="941049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de-DE" sz="2400" b="1" dirty="0">
              <a:solidFill>
                <a:srgbClr val="FFFF00"/>
              </a:solidFill>
            </a:endParaRPr>
          </a:p>
          <a:p>
            <a:endParaRPr lang="de-DE" sz="2400" b="1" dirty="0">
              <a:solidFill>
                <a:srgbClr val="FFFF00"/>
              </a:solidFill>
            </a:endParaRPr>
          </a:p>
          <a:p>
            <a:endParaRPr lang="de-DE" sz="2400" b="1" dirty="0">
              <a:solidFill>
                <a:srgbClr val="FFFF00"/>
              </a:solidFill>
            </a:endParaRPr>
          </a:p>
          <a:p>
            <a:endParaRPr lang="de-DE" sz="2400" b="1" dirty="0">
              <a:solidFill>
                <a:srgbClr val="FFFF00"/>
              </a:solidFill>
            </a:endParaRPr>
          </a:p>
          <a:p>
            <a:r>
              <a:rPr lang="de-DE" sz="2400" b="1" dirty="0">
                <a:solidFill>
                  <a:srgbClr val="FFFF00"/>
                </a:solidFill>
              </a:rPr>
              <a:t>Riedenburg, </a:t>
            </a:r>
            <a:r>
              <a:rPr lang="de-DE" sz="2400" b="1" dirty="0" err="1">
                <a:solidFill>
                  <a:srgbClr val="FFFF00"/>
                </a:solidFill>
              </a:rPr>
              <a:t>Sacré</a:t>
            </a:r>
            <a:r>
              <a:rPr lang="de-DE" sz="2400" b="1" dirty="0">
                <a:solidFill>
                  <a:srgbClr val="FFFF00"/>
                </a:solidFill>
              </a:rPr>
              <a:t> </a:t>
            </a:r>
            <a:r>
              <a:rPr lang="de-DE" sz="2400" b="1" dirty="0" err="1">
                <a:solidFill>
                  <a:srgbClr val="FFFF00"/>
                </a:solidFill>
              </a:rPr>
              <a:t>Cœur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6588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6809A1F-3682-70BA-DE38-EA76B9FB27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hotographie aérienne, plein air, maison, Vue plongeante&#10;&#10;Description générée automatiquement">
            <a:extLst>
              <a:ext uri="{FF2B5EF4-FFF2-40B4-BE49-F238E27FC236}">
                <a16:creationId xmlns:a16="http://schemas.microsoft.com/office/drawing/2014/main" id="{DD603986-B04B-852E-39CF-25C7438FA10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14000" y="477209"/>
            <a:ext cx="8964000" cy="5903582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C48C8F0-7E8C-85B3-0DFB-A5AF04058A70}"/>
              </a:ext>
            </a:extLst>
          </p:cNvPr>
          <p:cNvSpPr txBox="1"/>
          <p:nvPr/>
        </p:nvSpPr>
        <p:spPr>
          <a:xfrm>
            <a:off x="3593054" y="5399271"/>
            <a:ext cx="821884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de-DE" sz="2400" b="1" dirty="0">
              <a:solidFill>
                <a:srgbClr val="FFFF00"/>
              </a:solidFill>
            </a:endParaRPr>
          </a:p>
          <a:p>
            <a:endParaRPr lang="de-DE" sz="2400" b="1" dirty="0">
              <a:solidFill>
                <a:srgbClr val="FFFF00"/>
              </a:solidFill>
            </a:endParaRPr>
          </a:p>
          <a:p>
            <a:r>
              <a:rPr lang="de-DE" sz="2400" b="1" dirty="0">
                <a:solidFill>
                  <a:srgbClr val="FFFF00"/>
                </a:solidFill>
              </a:rPr>
              <a:t>Territorialabtei Wettingen-</a:t>
            </a:r>
            <a:r>
              <a:rPr lang="de-DE" sz="2400" b="1" dirty="0" err="1">
                <a:solidFill>
                  <a:srgbClr val="FFFF00"/>
                </a:solidFill>
              </a:rPr>
              <a:t>Mehrerau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3245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3742F9B-D489-1493-E558-4390E1AE84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roue, rue&#10;&#10;Description générée automatiquement">
            <a:extLst>
              <a:ext uri="{FF2B5EF4-FFF2-40B4-BE49-F238E27FC236}">
                <a16:creationId xmlns:a16="http://schemas.microsoft.com/office/drawing/2014/main" id="{80238BE8-22B3-7094-06E2-1142095DFDB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26235" y="279000"/>
            <a:ext cx="9101588" cy="630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08560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F720059-5FFD-A3C6-C09B-246B4B87D3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lac&#10;&#10;Description générée automatiquement">
            <a:extLst>
              <a:ext uri="{FF2B5EF4-FFF2-40B4-BE49-F238E27FC236}">
                <a16:creationId xmlns:a16="http://schemas.microsoft.com/office/drawing/2014/main" id="{C184E1DD-C517-5D8E-4930-E75B88EE24B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2475" y="279000"/>
            <a:ext cx="9487049" cy="630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190834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E0F7AE1-5DF4-74DF-4011-8EF9E4B60F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hotographie aérienne, aérien, eau, Vue plongeante&#10;&#10;Description générée automatiquement">
            <a:extLst>
              <a:ext uri="{FF2B5EF4-FFF2-40B4-BE49-F238E27FC236}">
                <a16:creationId xmlns:a16="http://schemas.microsoft.com/office/drawing/2014/main" id="{B77EEBA1-1D64-308E-7358-837FCAEE6DF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2472" y="171423"/>
            <a:ext cx="9487055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C21B511-7B16-5C2F-124E-60FE662DAB4F}"/>
              </a:ext>
            </a:extLst>
          </p:cNvPr>
          <p:cNvSpPr txBox="1"/>
          <p:nvPr/>
        </p:nvSpPr>
        <p:spPr>
          <a:xfrm>
            <a:off x="602427" y="6027003"/>
            <a:ext cx="114784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La scène du lac et le bâtiment du festival de Bregenz à Bregenz, en Autriche , sur une photo aérienne.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301050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B818318-24FB-BCA3-6D95-84CE139FC2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herbe, nuage&#10;&#10;Description générée automatiquement">
            <a:extLst>
              <a:ext uri="{FF2B5EF4-FFF2-40B4-BE49-F238E27FC236}">
                <a16:creationId xmlns:a16="http://schemas.microsoft.com/office/drawing/2014/main" id="{E158973F-E709-9E0F-3B79-3F508B4D7C0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7307" y="198000"/>
            <a:ext cx="10017385" cy="666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993152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dkUpDiag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663C69D-351E-3C0C-B84B-000B071E43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Photographie aérienne, arbre, Conception urbaine&#10;&#10;Description générée automatiquement">
            <a:extLst>
              <a:ext uri="{FF2B5EF4-FFF2-40B4-BE49-F238E27FC236}">
                <a16:creationId xmlns:a16="http://schemas.microsoft.com/office/drawing/2014/main" id="{66B6283F-80DA-FF2B-386D-832B510532C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66626" y="279000"/>
            <a:ext cx="9487054" cy="6300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082141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C518598-F1E6-5F48-D4D4-A6CABCC82E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rrefour, plein air, carrefour sans signalisation, Voie de transport&#10;&#10;Description générée automatiquement">
            <a:extLst>
              <a:ext uri="{FF2B5EF4-FFF2-40B4-BE49-F238E27FC236}">
                <a16:creationId xmlns:a16="http://schemas.microsoft.com/office/drawing/2014/main" id="{9256E2C5-A18D-F539-5DE4-014D8B86723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57326" y="189000"/>
            <a:ext cx="4858485" cy="648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190867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7967E7A-530E-137B-542B-44D9C0D738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route, voiture&#10;&#10;Description générée automatiquement">
            <a:extLst>
              <a:ext uri="{FF2B5EF4-FFF2-40B4-BE49-F238E27FC236}">
                <a16:creationId xmlns:a16="http://schemas.microsoft.com/office/drawing/2014/main" id="{DE8F03A1-3CD0-DCD5-B32E-A5C7DB1A3B2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4816" y="201785"/>
            <a:ext cx="11542368" cy="6192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335924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BFE7874-2396-A3BF-99F8-2486B78B1B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ysage, plein air, nature, arbre&#10;&#10;Description générée automatiquement">
            <a:extLst>
              <a:ext uri="{FF2B5EF4-FFF2-40B4-BE49-F238E27FC236}">
                <a16:creationId xmlns:a16="http://schemas.microsoft.com/office/drawing/2014/main" id="{9121017A-C494-ABD7-FCF6-933B0CFEDA5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5382" y="459000"/>
            <a:ext cx="11401236" cy="576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074102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39AAA47-C949-6716-300C-9214D35A5F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ourriture, Frites, Restauration rapide, Fritures&#10;&#10;Description générée automatiquement">
            <a:extLst>
              <a:ext uri="{FF2B5EF4-FFF2-40B4-BE49-F238E27FC236}">
                <a16:creationId xmlns:a16="http://schemas.microsoft.com/office/drawing/2014/main" id="{225EA8AE-6809-794E-A984-D03265D3FDD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7751" y="1725887"/>
            <a:ext cx="5112000" cy="340622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B0F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ein air, ciel, bateau, eau&#10;&#10;Description générée automatiquement">
            <a:extLst>
              <a:ext uri="{FF2B5EF4-FFF2-40B4-BE49-F238E27FC236}">
                <a16:creationId xmlns:a16="http://schemas.microsoft.com/office/drawing/2014/main" id="{2235FB17-5B0F-BB24-764B-C37A87071C7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32253" y="369000"/>
            <a:ext cx="4081996" cy="6120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F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A44C84E1-30EB-0FDA-A2BC-FDFA142E6441}"/>
              </a:ext>
            </a:extLst>
          </p:cNvPr>
          <p:cNvSpPr txBox="1"/>
          <p:nvPr/>
        </p:nvSpPr>
        <p:spPr>
          <a:xfrm>
            <a:off x="3333751" y="5744584"/>
            <a:ext cx="5112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BREGENZ : 1  et 2</a:t>
            </a:r>
          </a:p>
        </p:txBody>
      </p:sp>
    </p:spTree>
    <p:extLst>
      <p:ext uri="{BB962C8B-B14F-4D97-AF65-F5344CB8AC3E}">
        <p14:creationId xmlns:p14="http://schemas.microsoft.com/office/powerpoint/2010/main" val="1975067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3F08A51-7DCC-D1C5-968C-059DFA734E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ateau, quai&#10;&#10;Description générée automatiquement">
            <a:extLst>
              <a:ext uri="{FF2B5EF4-FFF2-40B4-BE49-F238E27FC236}">
                <a16:creationId xmlns:a16="http://schemas.microsoft.com/office/drawing/2014/main" id="{891DAAA1-1156-3AF9-0FB1-578D339415F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000" y="279000"/>
            <a:ext cx="9450000" cy="630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344105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283F87B-0C26-0E7B-C140-98602FEAA0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nêtre, bâtiment, ciel&#10;&#10;Description générée automatiquement">
            <a:extLst>
              <a:ext uri="{FF2B5EF4-FFF2-40B4-BE49-F238E27FC236}">
                <a16:creationId xmlns:a16="http://schemas.microsoft.com/office/drawing/2014/main" id="{C7AF229F-45D0-EB00-378A-0CE5B1961DD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45381" y="369000"/>
            <a:ext cx="4081996" cy="612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C685BC9-F598-0546-BC89-1460ABFB9EA9}"/>
              </a:ext>
            </a:extLst>
          </p:cNvPr>
          <p:cNvSpPr txBox="1"/>
          <p:nvPr/>
        </p:nvSpPr>
        <p:spPr>
          <a:xfrm>
            <a:off x="5427377" y="1021976"/>
            <a:ext cx="636300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A Présenté  La ville de Bregenz - Autriche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FA109252-7A9D-96B0-989A-49CC784E13AC}"/>
              </a:ext>
            </a:extLst>
          </p:cNvPr>
          <p:cNvSpPr txBox="1"/>
          <p:nvPr/>
        </p:nvSpPr>
        <p:spPr>
          <a:xfrm>
            <a:off x="5626249" y="2674647"/>
            <a:ext cx="50238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DFA4BFF4-4CB3-3343-071C-55B844953E94}"/>
              </a:ext>
            </a:extLst>
          </p:cNvPr>
          <p:cNvSpPr txBox="1"/>
          <p:nvPr/>
        </p:nvSpPr>
        <p:spPr>
          <a:xfrm>
            <a:off x="7239896" y="3747566"/>
            <a:ext cx="41632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3259852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76</TotalTime>
  <Words>93</Words>
  <Application>Microsoft Office PowerPoint</Application>
  <PresentationFormat>Grand écran</PresentationFormat>
  <Paragraphs>18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5</cp:revision>
  <dcterms:created xsi:type="dcterms:W3CDTF">2024-11-01T08:30:48Z</dcterms:created>
  <dcterms:modified xsi:type="dcterms:W3CDTF">2024-12-10T05:09:51Z</dcterms:modified>
</cp:coreProperties>
</file>