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61" r:id="rId2"/>
    <p:sldId id="256" r:id="rId3"/>
    <p:sldId id="257" r:id="rId4"/>
    <p:sldId id="279" r:id="rId5"/>
    <p:sldId id="258" r:id="rId6"/>
    <p:sldId id="259" r:id="rId7"/>
    <p:sldId id="260"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6" r:id="rId21"/>
    <p:sldId id="277" r:id="rId22"/>
    <p:sldId id="278" r:id="rId23"/>
    <p:sldId id="274"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70" autoAdjust="0"/>
    <p:restoredTop sz="94660"/>
  </p:normalViewPr>
  <p:slideViewPr>
    <p:cSldViewPr snapToGrid="0" showGuides="1">
      <p:cViewPr varScale="1">
        <p:scale>
          <a:sx n="74" d="100"/>
          <a:sy n="74" d="100"/>
        </p:scale>
        <p:origin x="547"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FD23BC-EF6D-41D5-9D20-31E421128CB5}" type="datetimeFigureOut">
              <a:rPr lang="fr-FR" smtClean="0"/>
              <a:t>08/12/2024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DAF544-1620-490A-810F-33C5E7763A53}" type="slidenum">
              <a:rPr lang="fr-FR" smtClean="0"/>
              <a:t>‹N°›</a:t>
            </a:fld>
            <a:endParaRPr lang="fr-FR"/>
          </a:p>
        </p:txBody>
      </p:sp>
    </p:spTree>
    <p:extLst>
      <p:ext uri="{BB962C8B-B14F-4D97-AF65-F5344CB8AC3E}">
        <p14:creationId xmlns:p14="http://schemas.microsoft.com/office/powerpoint/2010/main" val="16350250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80DAF544-1620-490A-810F-33C5E7763A53}" type="slidenum">
              <a:rPr lang="fr-FR" smtClean="0"/>
              <a:t>7</a:t>
            </a:fld>
            <a:endParaRPr lang="fr-FR"/>
          </a:p>
        </p:txBody>
      </p:sp>
    </p:spTree>
    <p:extLst>
      <p:ext uri="{BB962C8B-B14F-4D97-AF65-F5344CB8AC3E}">
        <p14:creationId xmlns:p14="http://schemas.microsoft.com/office/powerpoint/2010/main" val="527010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D42AF5-9C1C-A84D-B0B0-FBA21338181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5C26371-815C-E620-0509-BECC3EB951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F27F78C-8EA2-A8B0-F9BD-94186F3BC51B}"/>
              </a:ext>
            </a:extLst>
          </p:cNvPr>
          <p:cNvSpPr>
            <a:spLocks noGrp="1"/>
          </p:cNvSpPr>
          <p:nvPr>
            <p:ph type="dt" sz="half" idx="10"/>
          </p:nvPr>
        </p:nvSpPr>
        <p:spPr/>
        <p:txBody>
          <a:bodyPr/>
          <a:lstStyle/>
          <a:p>
            <a:fld id="{5F72BEB1-66DC-4671-B805-A0A0E8778878}" type="datetimeFigureOut">
              <a:rPr lang="fr-FR" smtClean="0"/>
              <a:t>08/12/2024</a:t>
            </a:fld>
            <a:endParaRPr lang="fr-FR"/>
          </a:p>
        </p:txBody>
      </p:sp>
      <p:sp>
        <p:nvSpPr>
          <p:cNvPr id="5" name="Espace réservé du pied de page 4">
            <a:extLst>
              <a:ext uri="{FF2B5EF4-FFF2-40B4-BE49-F238E27FC236}">
                <a16:creationId xmlns:a16="http://schemas.microsoft.com/office/drawing/2014/main" id="{6CDE7B9E-82F1-AE58-BBB0-35505ADAC14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65E64D0-1E79-C7CF-EF22-2B537194E602}"/>
              </a:ext>
            </a:extLst>
          </p:cNvPr>
          <p:cNvSpPr>
            <a:spLocks noGrp="1"/>
          </p:cNvSpPr>
          <p:nvPr>
            <p:ph type="sldNum" sz="quarter" idx="12"/>
          </p:nvPr>
        </p:nvSpPr>
        <p:spPr/>
        <p:txBody>
          <a:bodyPr/>
          <a:lstStyle/>
          <a:p>
            <a:fld id="{7B7964E3-E301-43BB-AA42-D22C3B9F4574}" type="slidenum">
              <a:rPr lang="fr-FR" smtClean="0"/>
              <a:t>‹N°›</a:t>
            </a:fld>
            <a:endParaRPr lang="fr-FR"/>
          </a:p>
        </p:txBody>
      </p:sp>
    </p:spTree>
    <p:extLst>
      <p:ext uri="{BB962C8B-B14F-4D97-AF65-F5344CB8AC3E}">
        <p14:creationId xmlns:p14="http://schemas.microsoft.com/office/powerpoint/2010/main" val="20330060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BB1CE0-3B2F-9D98-9016-374D77BA374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D450D33-F51B-47E9-1A78-E1B15B09F56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AC21071-65FD-8F00-54C6-445ECC2E5380}"/>
              </a:ext>
            </a:extLst>
          </p:cNvPr>
          <p:cNvSpPr>
            <a:spLocks noGrp="1"/>
          </p:cNvSpPr>
          <p:nvPr>
            <p:ph type="dt" sz="half" idx="10"/>
          </p:nvPr>
        </p:nvSpPr>
        <p:spPr/>
        <p:txBody>
          <a:bodyPr/>
          <a:lstStyle/>
          <a:p>
            <a:fld id="{5F72BEB1-66DC-4671-B805-A0A0E8778878}" type="datetimeFigureOut">
              <a:rPr lang="fr-FR" smtClean="0"/>
              <a:t>08/12/2024</a:t>
            </a:fld>
            <a:endParaRPr lang="fr-FR"/>
          </a:p>
        </p:txBody>
      </p:sp>
      <p:sp>
        <p:nvSpPr>
          <p:cNvPr id="5" name="Espace réservé du pied de page 4">
            <a:extLst>
              <a:ext uri="{FF2B5EF4-FFF2-40B4-BE49-F238E27FC236}">
                <a16:creationId xmlns:a16="http://schemas.microsoft.com/office/drawing/2014/main" id="{9D41AC9C-EA43-570D-1529-BF33964E09C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D772449-71D5-E521-8BEB-1EFFA0EEC23B}"/>
              </a:ext>
            </a:extLst>
          </p:cNvPr>
          <p:cNvSpPr>
            <a:spLocks noGrp="1"/>
          </p:cNvSpPr>
          <p:nvPr>
            <p:ph type="sldNum" sz="quarter" idx="12"/>
          </p:nvPr>
        </p:nvSpPr>
        <p:spPr/>
        <p:txBody>
          <a:bodyPr/>
          <a:lstStyle/>
          <a:p>
            <a:fld id="{7B7964E3-E301-43BB-AA42-D22C3B9F4574}" type="slidenum">
              <a:rPr lang="fr-FR" smtClean="0"/>
              <a:t>‹N°›</a:t>
            </a:fld>
            <a:endParaRPr lang="fr-FR"/>
          </a:p>
        </p:txBody>
      </p:sp>
    </p:spTree>
    <p:extLst>
      <p:ext uri="{BB962C8B-B14F-4D97-AF65-F5344CB8AC3E}">
        <p14:creationId xmlns:p14="http://schemas.microsoft.com/office/powerpoint/2010/main" val="35185524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A98CA42-3AFD-0402-52C6-073B5D8FB10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3D3E8F3-D296-70DB-8FE8-70E7D579D79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3C11564-5DAD-3F5B-4314-9CDD04DC76DC}"/>
              </a:ext>
            </a:extLst>
          </p:cNvPr>
          <p:cNvSpPr>
            <a:spLocks noGrp="1"/>
          </p:cNvSpPr>
          <p:nvPr>
            <p:ph type="dt" sz="half" idx="10"/>
          </p:nvPr>
        </p:nvSpPr>
        <p:spPr/>
        <p:txBody>
          <a:bodyPr/>
          <a:lstStyle/>
          <a:p>
            <a:fld id="{5F72BEB1-66DC-4671-B805-A0A0E8778878}" type="datetimeFigureOut">
              <a:rPr lang="fr-FR" smtClean="0"/>
              <a:t>08/12/2024</a:t>
            </a:fld>
            <a:endParaRPr lang="fr-FR"/>
          </a:p>
        </p:txBody>
      </p:sp>
      <p:sp>
        <p:nvSpPr>
          <p:cNvPr id="5" name="Espace réservé du pied de page 4">
            <a:extLst>
              <a:ext uri="{FF2B5EF4-FFF2-40B4-BE49-F238E27FC236}">
                <a16:creationId xmlns:a16="http://schemas.microsoft.com/office/drawing/2014/main" id="{5DC5CB88-9838-2107-37E4-56F80D5E863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F6D5CA7-5A0A-738A-853A-0FCA8B37570A}"/>
              </a:ext>
            </a:extLst>
          </p:cNvPr>
          <p:cNvSpPr>
            <a:spLocks noGrp="1"/>
          </p:cNvSpPr>
          <p:nvPr>
            <p:ph type="sldNum" sz="quarter" idx="12"/>
          </p:nvPr>
        </p:nvSpPr>
        <p:spPr/>
        <p:txBody>
          <a:bodyPr/>
          <a:lstStyle/>
          <a:p>
            <a:fld id="{7B7964E3-E301-43BB-AA42-D22C3B9F4574}" type="slidenum">
              <a:rPr lang="fr-FR" smtClean="0"/>
              <a:t>‹N°›</a:t>
            </a:fld>
            <a:endParaRPr lang="fr-FR"/>
          </a:p>
        </p:txBody>
      </p:sp>
    </p:spTree>
    <p:extLst>
      <p:ext uri="{BB962C8B-B14F-4D97-AF65-F5344CB8AC3E}">
        <p14:creationId xmlns:p14="http://schemas.microsoft.com/office/powerpoint/2010/main" val="26041153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9AA502-43A4-22A3-A7A8-B9278EFD944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D85E20F-563C-B80F-9074-9D0558387A8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AEA1BE1-54F5-E6A9-F395-1BDA22F1CB2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0AF03FD-0CCC-267F-53B4-8EFDFF193C25}"/>
              </a:ext>
            </a:extLst>
          </p:cNvPr>
          <p:cNvSpPr>
            <a:spLocks noGrp="1"/>
          </p:cNvSpPr>
          <p:nvPr>
            <p:ph type="dt" sz="half" idx="10"/>
          </p:nvPr>
        </p:nvSpPr>
        <p:spPr/>
        <p:txBody>
          <a:bodyPr/>
          <a:lstStyle/>
          <a:p>
            <a:fld id="{5F72BEB1-66DC-4671-B805-A0A0E8778878}" type="datetimeFigureOut">
              <a:rPr lang="fr-FR" smtClean="0"/>
              <a:t>08/12/2024</a:t>
            </a:fld>
            <a:endParaRPr lang="fr-FR"/>
          </a:p>
        </p:txBody>
      </p:sp>
      <p:sp>
        <p:nvSpPr>
          <p:cNvPr id="6" name="Espace réservé du pied de page 5">
            <a:extLst>
              <a:ext uri="{FF2B5EF4-FFF2-40B4-BE49-F238E27FC236}">
                <a16:creationId xmlns:a16="http://schemas.microsoft.com/office/drawing/2014/main" id="{7FE70BA1-E2D9-61A7-4429-7D5D7260D93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844D47B-C96F-5002-E98E-AF9C567A67BC}"/>
              </a:ext>
            </a:extLst>
          </p:cNvPr>
          <p:cNvSpPr>
            <a:spLocks noGrp="1"/>
          </p:cNvSpPr>
          <p:nvPr>
            <p:ph type="sldNum" sz="quarter" idx="12"/>
          </p:nvPr>
        </p:nvSpPr>
        <p:spPr/>
        <p:txBody>
          <a:bodyPr/>
          <a:lstStyle/>
          <a:p>
            <a:fld id="{7B7964E3-E301-43BB-AA42-D22C3B9F4574}" type="slidenum">
              <a:rPr lang="fr-FR" smtClean="0"/>
              <a:t>‹N°›</a:t>
            </a:fld>
            <a:endParaRPr lang="fr-FR"/>
          </a:p>
        </p:txBody>
      </p:sp>
    </p:spTree>
    <p:extLst>
      <p:ext uri="{BB962C8B-B14F-4D97-AF65-F5344CB8AC3E}">
        <p14:creationId xmlns:p14="http://schemas.microsoft.com/office/powerpoint/2010/main" val="33250614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088ADC-7DDA-79FE-6AFF-D0641BCD8B0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CE834F6-F9B1-2882-A540-8C773534E1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C6DA39B-0FF3-4E08-CDDD-A3F61DBAF42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C5CC816-8201-03E0-D0BC-CEF7ECF4A1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28D7E08-1EBB-D625-DFEA-6686042D989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C4217D1-9063-DE8B-1B23-F7E3EDA053BF}"/>
              </a:ext>
            </a:extLst>
          </p:cNvPr>
          <p:cNvSpPr>
            <a:spLocks noGrp="1"/>
          </p:cNvSpPr>
          <p:nvPr>
            <p:ph type="dt" sz="half" idx="10"/>
          </p:nvPr>
        </p:nvSpPr>
        <p:spPr/>
        <p:txBody>
          <a:bodyPr/>
          <a:lstStyle/>
          <a:p>
            <a:fld id="{5F72BEB1-66DC-4671-B805-A0A0E8778878}" type="datetimeFigureOut">
              <a:rPr lang="fr-FR" smtClean="0"/>
              <a:t>08/12/2024</a:t>
            </a:fld>
            <a:endParaRPr lang="fr-FR"/>
          </a:p>
        </p:txBody>
      </p:sp>
      <p:sp>
        <p:nvSpPr>
          <p:cNvPr id="8" name="Espace réservé du pied de page 7">
            <a:extLst>
              <a:ext uri="{FF2B5EF4-FFF2-40B4-BE49-F238E27FC236}">
                <a16:creationId xmlns:a16="http://schemas.microsoft.com/office/drawing/2014/main" id="{34B52062-E8FC-F4E4-B78E-67EF5210AEF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3A0CF8D-D703-D4AE-328D-2B6446D7680F}"/>
              </a:ext>
            </a:extLst>
          </p:cNvPr>
          <p:cNvSpPr>
            <a:spLocks noGrp="1"/>
          </p:cNvSpPr>
          <p:nvPr>
            <p:ph type="sldNum" sz="quarter" idx="12"/>
          </p:nvPr>
        </p:nvSpPr>
        <p:spPr/>
        <p:txBody>
          <a:bodyPr/>
          <a:lstStyle/>
          <a:p>
            <a:fld id="{7B7964E3-E301-43BB-AA42-D22C3B9F4574}" type="slidenum">
              <a:rPr lang="fr-FR" smtClean="0"/>
              <a:t>‹N°›</a:t>
            </a:fld>
            <a:endParaRPr lang="fr-FR"/>
          </a:p>
        </p:txBody>
      </p:sp>
    </p:spTree>
    <p:extLst>
      <p:ext uri="{BB962C8B-B14F-4D97-AF65-F5344CB8AC3E}">
        <p14:creationId xmlns:p14="http://schemas.microsoft.com/office/powerpoint/2010/main" val="32288645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E97FF4-A511-82D2-D8D1-076A88A2B32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17129C-0D11-EF2A-F2AA-9FB338081122}"/>
              </a:ext>
            </a:extLst>
          </p:cNvPr>
          <p:cNvSpPr>
            <a:spLocks noGrp="1"/>
          </p:cNvSpPr>
          <p:nvPr>
            <p:ph type="dt" sz="half" idx="10"/>
          </p:nvPr>
        </p:nvSpPr>
        <p:spPr/>
        <p:txBody>
          <a:bodyPr/>
          <a:lstStyle/>
          <a:p>
            <a:fld id="{5F72BEB1-66DC-4671-B805-A0A0E8778878}" type="datetimeFigureOut">
              <a:rPr lang="fr-FR" smtClean="0"/>
              <a:t>08/12/2024</a:t>
            </a:fld>
            <a:endParaRPr lang="fr-FR"/>
          </a:p>
        </p:txBody>
      </p:sp>
      <p:sp>
        <p:nvSpPr>
          <p:cNvPr id="4" name="Espace réservé du pied de page 3">
            <a:extLst>
              <a:ext uri="{FF2B5EF4-FFF2-40B4-BE49-F238E27FC236}">
                <a16:creationId xmlns:a16="http://schemas.microsoft.com/office/drawing/2014/main" id="{A86E06BD-0737-0D24-F76E-AAF8311CB76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75CDC52-7977-A0E8-4C36-F7BB56C38BAA}"/>
              </a:ext>
            </a:extLst>
          </p:cNvPr>
          <p:cNvSpPr>
            <a:spLocks noGrp="1"/>
          </p:cNvSpPr>
          <p:nvPr>
            <p:ph type="sldNum" sz="quarter" idx="12"/>
          </p:nvPr>
        </p:nvSpPr>
        <p:spPr/>
        <p:txBody>
          <a:bodyPr/>
          <a:lstStyle/>
          <a:p>
            <a:fld id="{7B7964E3-E301-43BB-AA42-D22C3B9F4574}" type="slidenum">
              <a:rPr lang="fr-FR" smtClean="0"/>
              <a:t>‹N°›</a:t>
            </a:fld>
            <a:endParaRPr lang="fr-FR"/>
          </a:p>
        </p:txBody>
      </p:sp>
    </p:spTree>
    <p:extLst>
      <p:ext uri="{BB962C8B-B14F-4D97-AF65-F5344CB8AC3E}">
        <p14:creationId xmlns:p14="http://schemas.microsoft.com/office/powerpoint/2010/main" val="1186583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81DA22E-D237-B68D-10F9-4D493082D9BF}"/>
              </a:ext>
            </a:extLst>
          </p:cNvPr>
          <p:cNvSpPr>
            <a:spLocks noGrp="1"/>
          </p:cNvSpPr>
          <p:nvPr>
            <p:ph type="dt" sz="half" idx="10"/>
          </p:nvPr>
        </p:nvSpPr>
        <p:spPr/>
        <p:txBody>
          <a:bodyPr/>
          <a:lstStyle/>
          <a:p>
            <a:fld id="{5F72BEB1-66DC-4671-B805-A0A0E8778878}" type="datetimeFigureOut">
              <a:rPr lang="fr-FR" smtClean="0"/>
              <a:t>08/12/2024</a:t>
            </a:fld>
            <a:endParaRPr lang="fr-FR"/>
          </a:p>
        </p:txBody>
      </p:sp>
      <p:sp>
        <p:nvSpPr>
          <p:cNvPr id="3" name="Espace réservé du pied de page 2">
            <a:extLst>
              <a:ext uri="{FF2B5EF4-FFF2-40B4-BE49-F238E27FC236}">
                <a16:creationId xmlns:a16="http://schemas.microsoft.com/office/drawing/2014/main" id="{6D250EAD-4243-3B20-B5A1-11E01985140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7B234CD-1216-7AC6-2C44-B95C3F1F55C6}"/>
              </a:ext>
            </a:extLst>
          </p:cNvPr>
          <p:cNvSpPr>
            <a:spLocks noGrp="1"/>
          </p:cNvSpPr>
          <p:nvPr>
            <p:ph type="sldNum" sz="quarter" idx="12"/>
          </p:nvPr>
        </p:nvSpPr>
        <p:spPr/>
        <p:txBody>
          <a:bodyPr/>
          <a:lstStyle/>
          <a:p>
            <a:fld id="{7B7964E3-E301-43BB-AA42-D22C3B9F4574}" type="slidenum">
              <a:rPr lang="fr-FR" smtClean="0"/>
              <a:t>‹N°›</a:t>
            </a:fld>
            <a:endParaRPr lang="fr-FR"/>
          </a:p>
        </p:txBody>
      </p:sp>
    </p:spTree>
    <p:extLst>
      <p:ext uri="{BB962C8B-B14F-4D97-AF65-F5344CB8AC3E}">
        <p14:creationId xmlns:p14="http://schemas.microsoft.com/office/powerpoint/2010/main" val="5936504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E6B08A-C2B3-5708-0C10-C0449A5101C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763EE72-23B1-B7A1-F0E5-145FF8224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E4B1CAD-783F-129F-8978-940D0FB03C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9395910-5B91-7738-1D85-570FEBE2B7A2}"/>
              </a:ext>
            </a:extLst>
          </p:cNvPr>
          <p:cNvSpPr>
            <a:spLocks noGrp="1"/>
          </p:cNvSpPr>
          <p:nvPr>
            <p:ph type="dt" sz="half" idx="10"/>
          </p:nvPr>
        </p:nvSpPr>
        <p:spPr/>
        <p:txBody>
          <a:bodyPr/>
          <a:lstStyle/>
          <a:p>
            <a:fld id="{5F72BEB1-66DC-4671-B805-A0A0E8778878}" type="datetimeFigureOut">
              <a:rPr lang="fr-FR" smtClean="0"/>
              <a:t>08/12/2024</a:t>
            </a:fld>
            <a:endParaRPr lang="fr-FR"/>
          </a:p>
        </p:txBody>
      </p:sp>
      <p:sp>
        <p:nvSpPr>
          <p:cNvPr id="6" name="Espace réservé du pied de page 5">
            <a:extLst>
              <a:ext uri="{FF2B5EF4-FFF2-40B4-BE49-F238E27FC236}">
                <a16:creationId xmlns:a16="http://schemas.microsoft.com/office/drawing/2014/main" id="{21D7F198-7F7E-810B-4081-38408BD2FD2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7ABB41D-560B-7A76-DF14-7B17164414C8}"/>
              </a:ext>
            </a:extLst>
          </p:cNvPr>
          <p:cNvSpPr>
            <a:spLocks noGrp="1"/>
          </p:cNvSpPr>
          <p:nvPr>
            <p:ph type="sldNum" sz="quarter" idx="12"/>
          </p:nvPr>
        </p:nvSpPr>
        <p:spPr/>
        <p:txBody>
          <a:bodyPr/>
          <a:lstStyle/>
          <a:p>
            <a:fld id="{7B7964E3-E301-43BB-AA42-D22C3B9F4574}" type="slidenum">
              <a:rPr lang="fr-FR" smtClean="0"/>
              <a:t>‹N°›</a:t>
            </a:fld>
            <a:endParaRPr lang="fr-FR"/>
          </a:p>
        </p:txBody>
      </p:sp>
    </p:spTree>
    <p:extLst>
      <p:ext uri="{BB962C8B-B14F-4D97-AF65-F5344CB8AC3E}">
        <p14:creationId xmlns:p14="http://schemas.microsoft.com/office/powerpoint/2010/main" val="41976722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E005BF-5628-B73A-8843-E4B016E3C2C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1CCCF6D-ACAB-81C8-8454-A52AD502AD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147C3C4-F438-B514-CCD2-9B25E0FA52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1944C1F-A3FD-DC05-F2CA-914DB34F5360}"/>
              </a:ext>
            </a:extLst>
          </p:cNvPr>
          <p:cNvSpPr>
            <a:spLocks noGrp="1"/>
          </p:cNvSpPr>
          <p:nvPr>
            <p:ph type="dt" sz="half" idx="10"/>
          </p:nvPr>
        </p:nvSpPr>
        <p:spPr/>
        <p:txBody>
          <a:bodyPr/>
          <a:lstStyle/>
          <a:p>
            <a:fld id="{5F72BEB1-66DC-4671-B805-A0A0E8778878}" type="datetimeFigureOut">
              <a:rPr lang="fr-FR" smtClean="0"/>
              <a:t>08/12/2024</a:t>
            </a:fld>
            <a:endParaRPr lang="fr-FR"/>
          </a:p>
        </p:txBody>
      </p:sp>
      <p:sp>
        <p:nvSpPr>
          <p:cNvPr id="6" name="Espace réservé du pied de page 5">
            <a:extLst>
              <a:ext uri="{FF2B5EF4-FFF2-40B4-BE49-F238E27FC236}">
                <a16:creationId xmlns:a16="http://schemas.microsoft.com/office/drawing/2014/main" id="{77F99B65-8C6B-3E38-7A4E-62AFEFB9B61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04128F9-2DFB-315D-0176-904E1A8B3E65}"/>
              </a:ext>
            </a:extLst>
          </p:cNvPr>
          <p:cNvSpPr>
            <a:spLocks noGrp="1"/>
          </p:cNvSpPr>
          <p:nvPr>
            <p:ph type="sldNum" sz="quarter" idx="12"/>
          </p:nvPr>
        </p:nvSpPr>
        <p:spPr/>
        <p:txBody>
          <a:bodyPr/>
          <a:lstStyle/>
          <a:p>
            <a:fld id="{7B7964E3-E301-43BB-AA42-D22C3B9F4574}" type="slidenum">
              <a:rPr lang="fr-FR" smtClean="0"/>
              <a:t>‹N°›</a:t>
            </a:fld>
            <a:endParaRPr lang="fr-FR"/>
          </a:p>
        </p:txBody>
      </p:sp>
    </p:spTree>
    <p:extLst>
      <p:ext uri="{BB962C8B-B14F-4D97-AF65-F5344CB8AC3E}">
        <p14:creationId xmlns:p14="http://schemas.microsoft.com/office/powerpoint/2010/main" val="25519033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300DB8-3046-0400-B041-304A241B07B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9199522-5D61-9D1A-0C43-A43CDBF690C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1D029FF-7E57-025A-7C9C-9C4B590FDA6E}"/>
              </a:ext>
            </a:extLst>
          </p:cNvPr>
          <p:cNvSpPr>
            <a:spLocks noGrp="1"/>
          </p:cNvSpPr>
          <p:nvPr>
            <p:ph type="dt" sz="half" idx="10"/>
          </p:nvPr>
        </p:nvSpPr>
        <p:spPr/>
        <p:txBody>
          <a:bodyPr/>
          <a:lstStyle/>
          <a:p>
            <a:fld id="{5F72BEB1-66DC-4671-B805-A0A0E8778878}" type="datetimeFigureOut">
              <a:rPr lang="fr-FR" smtClean="0"/>
              <a:t>08/12/2024</a:t>
            </a:fld>
            <a:endParaRPr lang="fr-FR"/>
          </a:p>
        </p:txBody>
      </p:sp>
      <p:sp>
        <p:nvSpPr>
          <p:cNvPr id="5" name="Espace réservé du pied de page 4">
            <a:extLst>
              <a:ext uri="{FF2B5EF4-FFF2-40B4-BE49-F238E27FC236}">
                <a16:creationId xmlns:a16="http://schemas.microsoft.com/office/drawing/2014/main" id="{5A4CA53A-0236-230E-4188-073183E97A8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42BDBF3-B7E9-55B3-E860-48AFBA786ED0}"/>
              </a:ext>
            </a:extLst>
          </p:cNvPr>
          <p:cNvSpPr>
            <a:spLocks noGrp="1"/>
          </p:cNvSpPr>
          <p:nvPr>
            <p:ph type="sldNum" sz="quarter" idx="12"/>
          </p:nvPr>
        </p:nvSpPr>
        <p:spPr/>
        <p:txBody>
          <a:bodyPr/>
          <a:lstStyle/>
          <a:p>
            <a:fld id="{7B7964E3-E301-43BB-AA42-D22C3B9F4574}" type="slidenum">
              <a:rPr lang="fr-FR" smtClean="0"/>
              <a:t>‹N°›</a:t>
            </a:fld>
            <a:endParaRPr lang="fr-FR"/>
          </a:p>
        </p:txBody>
      </p:sp>
    </p:spTree>
    <p:extLst>
      <p:ext uri="{BB962C8B-B14F-4D97-AF65-F5344CB8AC3E}">
        <p14:creationId xmlns:p14="http://schemas.microsoft.com/office/powerpoint/2010/main" val="27871437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D2D7392-F6B1-CD7B-DD0F-F01D6430365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BBF80A0-5BD4-E0D4-C0F7-1EF5F24466A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CC6DAF7-BE28-5488-2D66-E3178FFD7975}"/>
              </a:ext>
            </a:extLst>
          </p:cNvPr>
          <p:cNvSpPr>
            <a:spLocks noGrp="1"/>
          </p:cNvSpPr>
          <p:nvPr>
            <p:ph type="dt" sz="half" idx="10"/>
          </p:nvPr>
        </p:nvSpPr>
        <p:spPr/>
        <p:txBody>
          <a:bodyPr/>
          <a:lstStyle/>
          <a:p>
            <a:fld id="{5F72BEB1-66DC-4671-B805-A0A0E8778878}" type="datetimeFigureOut">
              <a:rPr lang="fr-FR" smtClean="0"/>
              <a:t>08/12/2024</a:t>
            </a:fld>
            <a:endParaRPr lang="fr-FR"/>
          </a:p>
        </p:txBody>
      </p:sp>
      <p:sp>
        <p:nvSpPr>
          <p:cNvPr id="5" name="Espace réservé du pied de page 4">
            <a:extLst>
              <a:ext uri="{FF2B5EF4-FFF2-40B4-BE49-F238E27FC236}">
                <a16:creationId xmlns:a16="http://schemas.microsoft.com/office/drawing/2014/main" id="{E0E2D1E3-4261-875A-46F7-CB7323F3532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367F639-7B23-30F8-19B4-1645840FFEF9}"/>
              </a:ext>
            </a:extLst>
          </p:cNvPr>
          <p:cNvSpPr>
            <a:spLocks noGrp="1"/>
          </p:cNvSpPr>
          <p:nvPr>
            <p:ph type="sldNum" sz="quarter" idx="12"/>
          </p:nvPr>
        </p:nvSpPr>
        <p:spPr/>
        <p:txBody>
          <a:bodyPr/>
          <a:lstStyle/>
          <a:p>
            <a:fld id="{7B7964E3-E301-43BB-AA42-D22C3B9F4574}" type="slidenum">
              <a:rPr lang="fr-FR" smtClean="0"/>
              <a:t>‹N°›</a:t>
            </a:fld>
            <a:endParaRPr lang="fr-FR"/>
          </a:p>
        </p:txBody>
      </p:sp>
    </p:spTree>
    <p:extLst>
      <p:ext uri="{BB962C8B-B14F-4D97-AF65-F5344CB8AC3E}">
        <p14:creationId xmlns:p14="http://schemas.microsoft.com/office/powerpoint/2010/main" val="25437911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E744887-2E2E-85D2-4A75-1B077528EE0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1FDA905-EF73-53F1-247F-811B044B6E8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23C51D8-CF36-EEC0-940D-86ED4DD49D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72BEB1-66DC-4671-B805-A0A0E8778878}" type="datetimeFigureOut">
              <a:rPr lang="fr-FR" smtClean="0"/>
              <a:t>08/12/2024</a:t>
            </a:fld>
            <a:endParaRPr lang="fr-FR"/>
          </a:p>
        </p:txBody>
      </p:sp>
      <p:sp>
        <p:nvSpPr>
          <p:cNvPr id="5" name="Espace réservé du pied de page 4">
            <a:extLst>
              <a:ext uri="{FF2B5EF4-FFF2-40B4-BE49-F238E27FC236}">
                <a16:creationId xmlns:a16="http://schemas.microsoft.com/office/drawing/2014/main" id="{C53E2D43-26E3-ED65-9503-9B45F221D5A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1A69DAE-6333-F6D6-3CF2-75019BBC66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7964E3-E301-43BB-AA42-D22C3B9F4574}" type="slidenum">
              <a:rPr lang="fr-FR" smtClean="0"/>
              <a:t>‹N°›</a:t>
            </a:fld>
            <a:endParaRPr lang="fr-FR"/>
          </a:p>
        </p:txBody>
      </p:sp>
    </p:spTree>
    <p:extLst>
      <p:ext uri="{BB962C8B-B14F-4D97-AF65-F5344CB8AC3E}">
        <p14:creationId xmlns:p14="http://schemas.microsoft.com/office/powerpoint/2010/main" val="3160738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66B1B8F-6684-6138-B634-5B486AC97DF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28537" y="400986"/>
            <a:ext cx="7734925" cy="5801194"/>
          </a:xfrm>
          <a:prstGeom prst="rect">
            <a:avLst/>
          </a:prstGeom>
          <a:effectLst>
            <a:softEdge rad="635000"/>
          </a:effectLst>
        </p:spPr>
      </p:pic>
      <p:sp>
        <p:nvSpPr>
          <p:cNvPr id="2" name="Rectangle 1">
            <a:extLst>
              <a:ext uri="{FF2B5EF4-FFF2-40B4-BE49-F238E27FC236}">
                <a16:creationId xmlns:a16="http://schemas.microsoft.com/office/drawing/2014/main" id="{C35FF30A-03C0-13FF-32F0-C1B9B82944F1}"/>
              </a:ext>
            </a:extLst>
          </p:cNvPr>
          <p:cNvSpPr/>
          <p:nvPr/>
        </p:nvSpPr>
        <p:spPr>
          <a:xfrm>
            <a:off x="2739250" y="2967335"/>
            <a:ext cx="6713505" cy="2585323"/>
          </a:xfrm>
          <a:prstGeom prst="rect">
            <a:avLst/>
          </a:prstGeom>
          <a:noFill/>
        </p:spPr>
        <p:txBody>
          <a:bodyPr wrap="none" lIns="91440" tIns="45720" rIns="91440" bIns="45720">
            <a:spAutoFit/>
          </a:bodyPr>
          <a:lstStyle/>
          <a:p>
            <a:pPr algn="ctr"/>
            <a:r>
              <a:rPr lang="fr-FR" sz="5400" b="1" spc="50" dirty="0">
                <a:ln w="9525" cmpd="sng">
                  <a:solidFill>
                    <a:schemeClr val="accent1"/>
                  </a:solidFill>
                  <a:prstDash val="solid"/>
                </a:ln>
                <a:solidFill>
                  <a:srgbClr val="70AD47">
                    <a:tint val="1000"/>
                  </a:srgbClr>
                </a:solidFill>
                <a:effectLst>
                  <a:glow rad="38100">
                    <a:schemeClr val="accent1">
                      <a:alpha val="40000"/>
                    </a:schemeClr>
                  </a:glow>
                </a:effectLst>
              </a:rPr>
              <a:t>Aqueduc </a:t>
            </a:r>
            <a:r>
              <a:rPr lang="fr-FR" sz="5400" b="1" spc="50">
                <a:ln w="9525" cmpd="sng">
                  <a:solidFill>
                    <a:schemeClr val="accent1"/>
                  </a:solidFill>
                  <a:prstDash val="solid"/>
                </a:ln>
                <a:solidFill>
                  <a:srgbClr val="70AD47">
                    <a:tint val="1000"/>
                  </a:srgbClr>
                </a:solidFill>
                <a:effectLst>
                  <a:glow rad="38100">
                    <a:schemeClr val="accent1">
                      <a:alpha val="40000"/>
                    </a:schemeClr>
                  </a:glow>
                </a:effectLst>
              </a:rPr>
              <a:t>de Zaghouan</a:t>
            </a:r>
          </a:p>
          <a:p>
            <a:pPr algn="ctr"/>
            <a:r>
              <a:rPr lang="fr-FR" sz="5400" b="1" cap="none" spc="50">
                <a:ln w="9525" cmpd="sng">
                  <a:solidFill>
                    <a:schemeClr val="accent1"/>
                  </a:solidFill>
                  <a:prstDash val="solid"/>
                </a:ln>
                <a:solidFill>
                  <a:srgbClr val="70AD47">
                    <a:tint val="1000"/>
                  </a:srgbClr>
                </a:solidFill>
                <a:effectLst>
                  <a:glow rad="38100">
                    <a:schemeClr val="accent1">
                      <a:alpha val="40000"/>
                    </a:schemeClr>
                  </a:glow>
                </a:effectLst>
              </a:rPr>
              <a:t>      Tunisie</a:t>
            </a:r>
          </a:p>
          <a:p>
            <a:pPr algn="ctr"/>
            <a:endParaRPr lang="fr-FR" sz="5400" b="1" cap="none"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sp>
        <p:nvSpPr>
          <p:cNvPr id="4" name="ZoneTexte 3">
            <a:extLst>
              <a:ext uri="{FF2B5EF4-FFF2-40B4-BE49-F238E27FC236}">
                <a16:creationId xmlns:a16="http://schemas.microsoft.com/office/drawing/2014/main" id="{BC0B9B72-368D-073A-C279-4D6AE92A7934}"/>
              </a:ext>
            </a:extLst>
          </p:cNvPr>
          <p:cNvSpPr txBox="1"/>
          <p:nvPr/>
        </p:nvSpPr>
        <p:spPr>
          <a:xfrm>
            <a:off x="9809510" y="2521059"/>
            <a:ext cx="2382490" cy="1815882"/>
          </a:xfrm>
          <a:prstGeom prst="rect">
            <a:avLst/>
          </a:prstGeom>
          <a:noFill/>
        </p:spPr>
        <p:txBody>
          <a:bodyPr wrap="square" rtlCol="0">
            <a:spAutoFit/>
          </a:bodyPr>
          <a:lstStyle/>
          <a:p>
            <a:r>
              <a:rPr lang="fr-FR" sz="2800" b="1" dirty="0">
                <a:solidFill>
                  <a:srgbClr val="FFFF00"/>
                </a:solidFill>
              </a:rPr>
              <a:t>Cliquez Droit </a:t>
            </a:r>
          </a:p>
          <a:p>
            <a:r>
              <a:rPr lang="fr-FR" sz="2800" b="1" dirty="0">
                <a:solidFill>
                  <a:srgbClr val="FFFF00"/>
                </a:solidFill>
              </a:rPr>
              <a:t>PPS En Manuelle Merci</a:t>
            </a:r>
          </a:p>
        </p:txBody>
      </p:sp>
    </p:spTree>
    <p:extLst>
      <p:ext uri="{BB962C8B-B14F-4D97-AF65-F5344CB8AC3E}">
        <p14:creationId xmlns:p14="http://schemas.microsoft.com/office/powerpoint/2010/main" val="33953296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sndAc>
          <p:stSnd loop="1">
            <p:snd r:embed="rId2" name="Egyptian music  ethnic music.wav"/>
          </p:stSnd>
        </p:sndAc>
      </p:transition>
    </mc:Choice>
    <mc:Fallback xmlns="">
      <p:transition spd="slow">
        <p:fade/>
        <p:sndAc>
          <p:stSnd loop="1">
            <p:snd r:embed="rId4" name="Egyptian music  ethnic music.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004E4627-1F2F-B995-FF1D-5370A1A6C57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62427" y="459000"/>
            <a:ext cx="7920000" cy="5940000"/>
          </a:xfrm>
          <a:prstGeom prst="rect">
            <a:avLst/>
          </a:prstGeom>
          <a:effectLst>
            <a:softEdge rad="635000"/>
          </a:effectLst>
        </p:spPr>
      </p:pic>
      <p:sp>
        <p:nvSpPr>
          <p:cNvPr id="6" name="ZoneTexte 5">
            <a:extLst>
              <a:ext uri="{FF2B5EF4-FFF2-40B4-BE49-F238E27FC236}">
                <a16:creationId xmlns:a16="http://schemas.microsoft.com/office/drawing/2014/main" id="{B8077061-F282-F5B7-86CF-1F7877CE2CAE}"/>
              </a:ext>
            </a:extLst>
          </p:cNvPr>
          <p:cNvSpPr txBox="1"/>
          <p:nvPr/>
        </p:nvSpPr>
        <p:spPr>
          <a:xfrm>
            <a:off x="2985541" y="6168167"/>
            <a:ext cx="6189990" cy="461665"/>
          </a:xfrm>
          <a:prstGeom prst="rect">
            <a:avLst/>
          </a:prstGeom>
          <a:noFill/>
        </p:spPr>
        <p:txBody>
          <a:bodyPr wrap="square" rtlCol="0">
            <a:spAutoFit/>
          </a:bodyPr>
          <a:lstStyle/>
          <a:p>
            <a:r>
              <a:rPr lang="fr-FR" sz="2400" b="1" dirty="0">
                <a:solidFill>
                  <a:srgbClr val="FFFF00"/>
                </a:solidFill>
              </a:rPr>
              <a:t>Aqueduc de ZAGHOUAN  à proximité de TUNIS</a:t>
            </a:r>
          </a:p>
        </p:txBody>
      </p:sp>
    </p:spTree>
    <p:extLst>
      <p:ext uri="{BB962C8B-B14F-4D97-AF65-F5344CB8AC3E}">
        <p14:creationId xmlns:p14="http://schemas.microsoft.com/office/powerpoint/2010/main" val="32943877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D4937E7-A193-207C-52BB-84AE886B92A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8381" y="779859"/>
            <a:ext cx="8375237" cy="5580000"/>
          </a:xfrm>
          <a:prstGeom prst="rect">
            <a:avLst/>
          </a:prstGeom>
          <a:effectLst>
            <a:softEdge rad="635000"/>
          </a:effectLst>
        </p:spPr>
      </p:pic>
      <p:sp>
        <p:nvSpPr>
          <p:cNvPr id="4" name="ZoneTexte 3">
            <a:extLst>
              <a:ext uri="{FF2B5EF4-FFF2-40B4-BE49-F238E27FC236}">
                <a16:creationId xmlns:a16="http://schemas.microsoft.com/office/drawing/2014/main" id="{7C91CF64-83B1-3028-1AD2-D9BB10CE51DB}"/>
              </a:ext>
            </a:extLst>
          </p:cNvPr>
          <p:cNvSpPr txBox="1"/>
          <p:nvPr/>
        </p:nvSpPr>
        <p:spPr>
          <a:xfrm>
            <a:off x="4094447" y="5898194"/>
            <a:ext cx="5066675" cy="461665"/>
          </a:xfrm>
          <a:prstGeom prst="rect">
            <a:avLst/>
          </a:prstGeom>
          <a:noFill/>
        </p:spPr>
        <p:txBody>
          <a:bodyPr wrap="square" rtlCol="0">
            <a:spAutoFit/>
          </a:bodyPr>
          <a:lstStyle/>
          <a:p>
            <a:r>
              <a:rPr lang="fr-FR" b="1" dirty="0"/>
              <a:t> </a:t>
            </a:r>
            <a:r>
              <a:rPr lang="fr-FR" sz="2400" b="1" dirty="0">
                <a:solidFill>
                  <a:schemeClr val="bg1"/>
                </a:solidFill>
              </a:rPr>
              <a:t>arches, au sud de la Mohemadia</a:t>
            </a:r>
          </a:p>
        </p:txBody>
      </p:sp>
    </p:spTree>
    <p:extLst>
      <p:ext uri="{BB962C8B-B14F-4D97-AF65-F5344CB8AC3E}">
        <p14:creationId xmlns:p14="http://schemas.microsoft.com/office/powerpoint/2010/main" val="38256915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D21C02B-36A2-C5AD-681D-CA5C96E9CC45}"/>
              </a:ext>
            </a:extLst>
          </p:cNvPr>
          <p:cNvSpPr txBox="1"/>
          <p:nvPr/>
        </p:nvSpPr>
        <p:spPr>
          <a:xfrm>
            <a:off x="1478929" y="517857"/>
            <a:ext cx="9670943" cy="6247864"/>
          </a:xfrm>
          <a:prstGeom prst="rect">
            <a:avLst/>
          </a:prstGeom>
          <a:noFill/>
        </p:spPr>
        <p:txBody>
          <a:bodyPr wrap="square" rtlCol="0">
            <a:spAutoFit/>
          </a:bodyPr>
          <a:lstStyle/>
          <a:p>
            <a:r>
              <a:rPr lang="fr-FR" sz="2000" b="1" dirty="0"/>
              <a:t>AQUEDUC DE ZAGHOUAN  Aqueduc Romain reliant Carthage aux sources de la région de ZAGHOUAN</a:t>
            </a:r>
          </a:p>
          <a:p>
            <a:endParaRPr lang="fr-FR" sz="2000" b="1" dirty="0"/>
          </a:p>
          <a:p>
            <a:r>
              <a:rPr lang="fr-FR" sz="2000" b="1" dirty="0"/>
              <a:t>  a été restauré au 9eme siècle, actuellement en partie en ruines – 132km de longueur</a:t>
            </a:r>
          </a:p>
          <a:p>
            <a:endParaRPr lang="fr-FR" sz="2000" b="1" dirty="0"/>
          </a:p>
          <a:p>
            <a:r>
              <a:rPr lang="fr-FR" sz="2000" b="1" dirty="0"/>
              <a:t>Début des travaux en 122, commandé par l’Empereur Hadrien, après une sécheresse exceptionnelle d’une durée de 5ans (123 à 128)</a:t>
            </a:r>
          </a:p>
          <a:p>
            <a:endParaRPr lang="fr-FR" sz="2000" b="1" dirty="0"/>
          </a:p>
          <a:p>
            <a:r>
              <a:rPr lang="fr-FR" sz="2000" b="1" dirty="0"/>
              <a:t>L’Empereur décide le captage des sources du Djebel ZAGHOUAN et, ceux de JOUGGAR et, de faire construire cet aqueduc pour acheminer l’eau aux citernes de MALGA, sur la colline de Carthage</a:t>
            </a:r>
          </a:p>
          <a:p>
            <a:endParaRPr lang="fr-FR" sz="2000" b="1" dirty="0"/>
          </a:p>
          <a:p>
            <a:r>
              <a:rPr lang="fr-FR" sz="2000" b="1" dirty="0"/>
              <a:t>Au 13eme siècle, une dérivation sera faite vers TUNIS</a:t>
            </a:r>
          </a:p>
          <a:p>
            <a:endParaRPr lang="fr-FR" sz="2000" b="1" dirty="0"/>
          </a:p>
          <a:p>
            <a:r>
              <a:rPr lang="fr-FR" sz="2000" b="1" dirty="0"/>
              <a:t>Une seconde restauration, après un arrêt d’activité de plusieurs siècles, sera réalisée, avec</a:t>
            </a:r>
          </a:p>
          <a:p>
            <a:r>
              <a:rPr lang="fr-FR" sz="2000" b="1" dirty="0"/>
              <a:t>L’ingénieur Français Pierre COLLIN en 1859  ( les travaux durent 3ans)</a:t>
            </a:r>
          </a:p>
          <a:p>
            <a:endParaRPr lang="fr-FR" sz="2000" b="1" dirty="0"/>
          </a:p>
          <a:p>
            <a:r>
              <a:rPr lang="fr-FR" sz="2000" b="1" dirty="0"/>
              <a:t>Détour par le Temple des eaux de GEGHOMA  et, suivi en images du trajet de l’ouvrage</a:t>
            </a:r>
          </a:p>
          <a:p>
            <a:endParaRPr lang="fr-FR" sz="2000" b="1" dirty="0"/>
          </a:p>
          <a:p>
            <a:endParaRPr lang="fr-FR" sz="2000" b="1" dirty="0"/>
          </a:p>
        </p:txBody>
      </p:sp>
    </p:spTree>
    <p:extLst>
      <p:ext uri="{BB962C8B-B14F-4D97-AF65-F5344CB8AC3E}">
        <p14:creationId xmlns:p14="http://schemas.microsoft.com/office/powerpoint/2010/main" val="6170100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705655C-8B1B-D2ED-3031-12323BE8076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54924" y="243590"/>
            <a:ext cx="8494426" cy="6370820"/>
          </a:xfrm>
          <a:prstGeom prst="rect">
            <a:avLst/>
          </a:prstGeom>
          <a:effectLst>
            <a:softEdge rad="635000"/>
          </a:effectLst>
        </p:spPr>
      </p:pic>
      <p:sp>
        <p:nvSpPr>
          <p:cNvPr id="4" name="ZoneTexte 3">
            <a:extLst>
              <a:ext uri="{FF2B5EF4-FFF2-40B4-BE49-F238E27FC236}">
                <a16:creationId xmlns:a16="http://schemas.microsoft.com/office/drawing/2014/main" id="{ABFD0BC7-848A-75DE-1FF7-65CD4E853BC1}"/>
              </a:ext>
            </a:extLst>
          </p:cNvPr>
          <p:cNvSpPr txBox="1"/>
          <p:nvPr/>
        </p:nvSpPr>
        <p:spPr>
          <a:xfrm>
            <a:off x="4981903" y="6156148"/>
            <a:ext cx="6148552" cy="461665"/>
          </a:xfrm>
          <a:prstGeom prst="rect">
            <a:avLst/>
          </a:prstGeom>
          <a:noFill/>
        </p:spPr>
        <p:txBody>
          <a:bodyPr wrap="square" rtlCol="0">
            <a:spAutoFit/>
          </a:bodyPr>
          <a:lstStyle/>
          <a:p>
            <a:r>
              <a:rPr lang="fr-FR" b="1" dirty="0"/>
              <a:t> </a:t>
            </a:r>
            <a:r>
              <a:rPr lang="fr-FR" sz="2400" b="1" dirty="0"/>
              <a:t>après restauration</a:t>
            </a:r>
          </a:p>
        </p:txBody>
      </p:sp>
    </p:spTree>
    <p:extLst>
      <p:ext uri="{BB962C8B-B14F-4D97-AF65-F5344CB8AC3E}">
        <p14:creationId xmlns:p14="http://schemas.microsoft.com/office/powerpoint/2010/main" val="10168010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91A8963-7AB3-9AB2-D9E2-9EB07830926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76072" y="489054"/>
            <a:ext cx="7839856" cy="5879892"/>
          </a:xfrm>
          <a:prstGeom prst="rect">
            <a:avLst/>
          </a:prstGeom>
          <a:effectLst>
            <a:softEdge rad="635000"/>
          </a:effectLst>
        </p:spPr>
      </p:pic>
      <p:sp>
        <p:nvSpPr>
          <p:cNvPr id="4" name="ZoneTexte 3">
            <a:extLst>
              <a:ext uri="{FF2B5EF4-FFF2-40B4-BE49-F238E27FC236}">
                <a16:creationId xmlns:a16="http://schemas.microsoft.com/office/drawing/2014/main" id="{4260B475-62A0-8605-6984-0E16919AF86A}"/>
              </a:ext>
            </a:extLst>
          </p:cNvPr>
          <p:cNvSpPr txBox="1"/>
          <p:nvPr/>
        </p:nvSpPr>
        <p:spPr>
          <a:xfrm>
            <a:off x="4428818" y="6138113"/>
            <a:ext cx="4599568" cy="461665"/>
          </a:xfrm>
          <a:prstGeom prst="rect">
            <a:avLst/>
          </a:prstGeom>
          <a:noFill/>
        </p:spPr>
        <p:txBody>
          <a:bodyPr wrap="square" rtlCol="0">
            <a:spAutoFit/>
          </a:bodyPr>
          <a:lstStyle/>
          <a:p>
            <a:r>
              <a:rPr lang="fr-FR" sz="2400" b="1" dirty="0"/>
              <a:t>Pont sur l’oued Kharroub</a:t>
            </a:r>
          </a:p>
        </p:txBody>
      </p:sp>
    </p:spTree>
    <p:extLst>
      <p:ext uri="{BB962C8B-B14F-4D97-AF65-F5344CB8AC3E}">
        <p14:creationId xmlns:p14="http://schemas.microsoft.com/office/powerpoint/2010/main" val="42380198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769822E-C106-2634-4735-702AB2E58DC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86000" y="571500"/>
            <a:ext cx="7620000" cy="5715000"/>
          </a:xfrm>
          <a:prstGeom prst="rect">
            <a:avLst/>
          </a:prstGeom>
          <a:effectLst>
            <a:softEdge rad="635000"/>
          </a:effectLst>
        </p:spPr>
      </p:pic>
      <p:sp>
        <p:nvSpPr>
          <p:cNvPr id="4" name="ZoneTexte 3">
            <a:extLst>
              <a:ext uri="{FF2B5EF4-FFF2-40B4-BE49-F238E27FC236}">
                <a16:creationId xmlns:a16="http://schemas.microsoft.com/office/drawing/2014/main" id="{E09E9724-2B28-A308-83C7-95E287DA3670}"/>
              </a:ext>
            </a:extLst>
          </p:cNvPr>
          <p:cNvSpPr txBox="1"/>
          <p:nvPr/>
        </p:nvSpPr>
        <p:spPr>
          <a:xfrm>
            <a:off x="5008093" y="6396335"/>
            <a:ext cx="3792511" cy="461665"/>
          </a:xfrm>
          <a:prstGeom prst="rect">
            <a:avLst/>
          </a:prstGeom>
          <a:noFill/>
        </p:spPr>
        <p:txBody>
          <a:bodyPr wrap="square" rtlCol="0">
            <a:spAutoFit/>
          </a:bodyPr>
          <a:lstStyle/>
          <a:p>
            <a:r>
              <a:rPr lang="fr-FR" b="1" dirty="0"/>
              <a:t> </a:t>
            </a:r>
            <a:r>
              <a:rPr lang="fr-FR" sz="2400" b="1" dirty="0">
                <a:solidFill>
                  <a:schemeClr val="bg1"/>
                </a:solidFill>
              </a:rPr>
              <a:t>près de l’oued Ellil</a:t>
            </a:r>
          </a:p>
        </p:txBody>
      </p:sp>
    </p:spTree>
    <p:extLst>
      <p:ext uri="{BB962C8B-B14F-4D97-AF65-F5344CB8AC3E}">
        <p14:creationId xmlns:p14="http://schemas.microsoft.com/office/powerpoint/2010/main" val="16131339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B65810D-DA24-E8F3-9A65-4CA36DA0B43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39941" y="538849"/>
            <a:ext cx="7719935" cy="5780301"/>
          </a:xfrm>
          <a:prstGeom prst="rect">
            <a:avLst/>
          </a:prstGeom>
          <a:effectLst>
            <a:softEdge rad="635000"/>
          </a:effectLst>
        </p:spPr>
      </p:pic>
      <p:sp>
        <p:nvSpPr>
          <p:cNvPr id="4" name="ZoneTexte 3">
            <a:extLst>
              <a:ext uri="{FF2B5EF4-FFF2-40B4-BE49-F238E27FC236}">
                <a16:creationId xmlns:a16="http://schemas.microsoft.com/office/drawing/2014/main" id="{2EC3A17E-C5E3-2FDD-00F0-32F770B5E80C}"/>
              </a:ext>
            </a:extLst>
          </p:cNvPr>
          <p:cNvSpPr txBox="1"/>
          <p:nvPr/>
        </p:nvSpPr>
        <p:spPr>
          <a:xfrm>
            <a:off x="4268234" y="6088317"/>
            <a:ext cx="5111646" cy="461665"/>
          </a:xfrm>
          <a:prstGeom prst="rect">
            <a:avLst/>
          </a:prstGeom>
          <a:noFill/>
        </p:spPr>
        <p:txBody>
          <a:bodyPr wrap="square" rtlCol="0">
            <a:spAutoFit/>
          </a:bodyPr>
          <a:lstStyle/>
          <a:p>
            <a:r>
              <a:rPr lang="fr-FR" b="1" dirty="0"/>
              <a:t> </a:t>
            </a:r>
            <a:r>
              <a:rPr lang="fr-FR" sz="2400" b="1" dirty="0">
                <a:solidFill>
                  <a:schemeClr val="bg1"/>
                </a:solidFill>
              </a:rPr>
              <a:t>conduites au nord de </a:t>
            </a:r>
            <a:r>
              <a:rPr lang="fr-FR" sz="2400" b="1" dirty="0" err="1">
                <a:solidFill>
                  <a:schemeClr val="bg1"/>
                </a:solidFill>
              </a:rPr>
              <a:t>Moghrane</a:t>
            </a:r>
            <a:endParaRPr lang="fr-FR" sz="2400" b="1" dirty="0">
              <a:solidFill>
                <a:schemeClr val="bg1"/>
              </a:solidFill>
            </a:endParaRPr>
          </a:p>
        </p:txBody>
      </p:sp>
    </p:spTree>
    <p:extLst>
      <p:ext uri="{BB962C8B-B14F-4D97-AF65-F5344CB8AC3E}">
        <p14:creationId xmlns:p14="http://schemas.microsoft.com/office/powerpoint/2010/main" val="2423530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1D81652-4D79-17B0-038D-6F45E828393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62729" y="419725"/>
            <a:ext cx="7914806" cy="5936105"/>
          </a:xfrm>
          <a:prstGeom prst="rect">
            <a:avLst/>
          </a:prstGeom>
          <a:ln>
            <a:solidFill>
              <a:schemeClr val="tx1"/>
            </a:solidFill>
          </a:ln>
          <a:effectLst>
            <a:softEdge rad="127000"/>
          </a:effectLst>
        </p:spPr>
      </p:pic>
      <p:sp>
        <p:nvSpPr>
          <p:cNvPr id="4" name="ZoneTexte 3">
            <a:extLst>
              <a:ext uri="{FF2B5EF4-FFF2-40B4-BE49-F238E27FC236}">
                <a16:creationId xmlns:a16="http://schemas.microsoft.com/office/drawing/2014/main" id="{0645A7E0-E8BA-AF86-8FE6-6A4AB24A6942}"/>
              </a:ext>
            </a:extLst>
          </p:cNvPr>
          <p:cNvSpPr txBox="1"/>
          <p:nvPr/>
        </p:nvSpPr>
        <p:spPr>
          <a:xfrm>
            <a:off x="640180" y="3847675"/>
            <a:ext cx="3102965" cy="1200329"/>
          </a:xfrm>
          <a:prstGeom prst="rect">
            <a:avLst/>
          </a:prstGeom>
          <a:noFill/>
        </p:spPr>
        <p:txBody>
          <a:bodyPr wrap="square" rtlCol="0">
            <a:spAutoFit/>
          </a:bodyPr>
          <a:lstStyle/>
          <a:p>
            <a:r>
              <a:rPr lang="fr-FR" b="1" dirty="0"/>
              <a:t> </a:t>
            </a:r>
            <a:r>
              <a:rPr lang="fr-FR" sz="2400" b="1" dirty="0">
                <a:solidFill>
                  <a:schemeClr val="bg1"/>
                </a:solidFill>
              </a:rPr>
              <a:t>l’aqueduc franchit l’oued</a:t>
            </a:r>
          </a:p>
          <a:p>
            <a:r>
              <a:rPr lang="fr-FR" sz="2400" b="1" dirty="0">
                <a:solidFill>
                  <a:schemeClr val="bg1"/>
                </a:solidFill>
              </a:rPr>
              <a:t> </a:t>
            </a:r>
            <a:r>
              <a:rPr lang="fr-FR" sz="2400" b="1" dirty="0" err="1">
                <a:solidFill>
                  <a:schemeClr val="bg1"/>
                </a:solidFill>
              </a:rPr>
              <a:t>Charrobat-Michenga</a:t>
            </a:r>
            <a:endParaRPr lang="fr-FR" sz="2400" b="1" dirty="0">
              <a:solidFill>
                <a:schemeClr val="bg1"/>
              </a:solidFill>
            </a:endParaRPr>
          </a:p>
        </p:txBody>
      </p:sp>
    </p:spTree>
    <p:extLst>
      <p:ext uri="{BB962C8B-B14F-4D97-AF65-F5344CB8AC3E}">
        <p14:creationId xmlns:p14="http://schemas.microsoft.com/office/powerpoint/2010/main" val="29851503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DCB079E-1D1F-6CB0-88B8-354BB9919BB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81716" y="693000"/>
            <a:ext cx="8228568" cy="5472000"/>
          </a:xfrm>
          <a:prstGeom prst="rect">
            <a:avLst/>
          </a:prstGeom>
          <a:effectLst>
            <a:softEdge rad="635000"/>
          </a:effectLst>
        </p:spPr>
      </p:pic>
      <p:sp>
        <p:nvSpPr>
          <p:cNvPr id="4" name="ZoneTexte 3">
            <a:extLst>
              <a:ext uri="{FF2B5EF4-FFF2-40B4-BE49-F238E27FC236}">
                <a16:creationId xmlns:a16="http://schemas.microsoft.com/office/drawing/2014/main" id="{7CC78B85-620E-9878-3719-E1B2576DB25C}"/>
              </a:ext>
            </a:extLst>
          </p:cNvPr>
          <p:cNvSpPr txBox="1"/>
          <p:nvPr/>
        </p:nvSpPr>
        <p:spPr>
          <a:xfrm>
            <a:off x="3810000" y="5703335"/>
            <a:ext cx="4572000" cy="461665"/>
          </a:xfrm>
          <a:prstGeom prst="rect">
            <a:avLst/>
          </a:prstGeom>
          <a:noFill/>
        </p:spPr>
        <p:txBody>
          <a:bodyPr wrap="square" rtlCol="0">
            <a:spAutoFit/>
          </a:bodyPr>
          <a:lstStyle/>
          <a:p>
            <a:r>
              <a:rPr lang="fr-FR" b="1" dirty="0"/>
              <a:t> </a:t>
            </a:r>
            <a:r>
              <a:rPr lang="fr-FR" sz="2400" b="1" dirty="0">
                <a:solidFill>
                  <a:schemeClr val="bg1"/>
                </a:solidFill>
              </a:rPr>
              <a:t>l’aqueduc sur l’oued Gouissate</a:t>
            </a:r>
          </a:p>
        </p:txBody>
      </p:sp>
    </p:spTree>
    <p:extLst>
      <p:ext uri="{BB962C8B-B14F-4D97-AF65-F5344CB8AC3E}">
        <p14:creationId xmlns:p14="http://schemas.microsoft.com/office/powerpoint/2010/main" val="25103178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969A705-EFF4-653A-2078-706D356DC9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25973" y="601479"/>
            <a:ext cx="7540053" cy="5655041"/>
          </a:xfrm>
          <a:prstGeom prst="rect">
            <a:avLst/>
          </a:prstGeom>
          <a:effectLst>
            <a:softEdge rad="635000"/>
          </a:effectLst>
        </p:spPr>
      </p:pic>
      <p:sp>
        <p:nvSpPr>
          <p:cNvPr id="4" name="ZoneTexte 3">
            <a:extLst>
              <a:ext uri="{FF2B5EF4-FFF2-40B4-BE49-F238E27FC236}">
                <a16:creationId xmlns:a16="http://schemas.microsoft.com/office/drawing/2014/main" id="{53B15033-2CBC-F384-403A-0BF7971FBB9A}"/>
              </a:ext>
            </a:extLst>
          </p:cNvPr>
          <p:cNvSpPr txBox="1"/>
          <p:nvPr/>
        </p:nvSpPr>
        <p:spPr>
          <a:xfrm>
            <a:off x="4674225" y="5931620"/>
            <a:ext cx="4212236" cy="461665"/>
          </a:xfrm>
          <a:prstGeom prst="rect">
            <a:avLst/>
          </a:prstGeom>
          <a:noFill/>
        </p:spPr>
        <p:txBody>
          <a:bodyPr wrap="square" rtlCol="0">
            <a:spAutoFit/>
          </a:bodyPr>
          <a:lstStyle/>
          <a:p>
            <a:r>
              <a:rPr lang="fr-FR" b="1" dirty="0"/>
              <a:t> </a:t>
            </a:r>
            <a:r>
              <a:rPr lang="fr-FR" sz="2400" b="1" dirty="0">
                <a:solidFill>
                  <a:srgbClr val="FFFF00"/>
                </a:solidFill>
              </a:rPr>
              <a:t>au sud de </a:t>
            </a:r>
            <a:r>
              <a:rPr lang="fr-FR" sz="2400" b="1" dirty="0" err="1">
                <a:solidFill>
                  <a:srgbClr val="FFFF00"/>
                </a:solidFill>
              </a:rPr>
              <a:t>Bir-Helima</a:t>
            </a:r>
            <a:endParaRPr lang="fr-FR" sz="2400" b="1" dirty="0">
              <a:solidFill>
                <a:srgbClr val="FFFF00"/>
              </a:solidFill>
            </a:endParaRPr>
          </a:p>
        </p:txBody>
      </p:sp>
    </p:spTree>
    <p:extLst>
      <p:ext uri="{BB962C8B-B14F-4D97-AF65-F5344CB8AC3E}">
        <p14:creationId xmlns:p14="http://schemas.microsoft.com/office/powerpoint/2010/main" val="3420266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128AC84-467E-C6E7-818A-316AA85C956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65174" y="549000"/>
            <a:ext cx="8661651" cy="5760000"/>
          </a:xfrm>
          <a:prstGeom prst="rect">
            <a:avLst/>
          </a:prstGeom>
          <a:effectLst>
            <a:softEdge rad="635000"/>
          </a:effectLst>
        </p:spPr>
      </p:pic>
      <p:sp>
        <p:nvSpPr>
          <p:cNvPr id="4" name="ZoneTexte 3">
            <a:extLst>
              <a:ext uri="{FF2B5EF4-FFF2-40B4-BE49-F238E27FC236}">
                <a16:creationId xmlns:a16="http://schemas.microsoft.com/office/drawing/2014/main" id="{BEA36067-3553-6198-E0F7-C9AED0E531BB}"/>
              </a:ext>
            </a:extLst>
          </p:cNvPr>
          <p:cNvSpPr txBox="1"/>
          <p:nvPr/>
        </p:nvSpPr>
        <p:spPr>
          <a:xfrm>
            <a:off x="4796336" y="6078167"/>
            <a:ext cx="3567659" cy="461665"/>
          </a:xfrm>
          <a:prstGeom prst="rect">
            <a:avLst/>
          </a:prstGeom>
          <a:noFill/>
        </p:spPr>
        <p:txBody>
          <a:bodyPr wrap="square" rtlCol="0">
            <a:spAutoFit/>
          </a:bodyPr>
          <a:lstStyle/>
          <a:p>
            <a:r>
              <a:rPr lang="fr-FR" b="1" dirty="0"/>
              <a:t> </a:t>
            </a:r>
            <a:r>
              <a:rPr lang="fr-FR" sz="2400" b="1" dirty="0"/>
              <a:t>partie réaménagée</a:t>
            </a:r>
          </a:p>
        </p:txBody>
      </p:sp>
    </p:spTree>
    <p:extLst>
      <p:ext uri="{BB962C8B-B14F-4D97-AF65-F5344CB8AC3E}">
        <p14:creationId xmlns:p14="http://schemas.microsoft.com/office/powerpoint/2010/main" val="42006640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883F026-6D50-21FC-F21F-121BD9EAFF7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98471" y="549000"/>
            <a:ext cx="7783787" cy="5760000"/>
          </a:xfrm>
          <a:prstGeom prst="rect">
            <a:avLst/>
          </a:prstGeom>
          <a:effectLst>
            <a:softEdge rad="317500"/>
          </a:effectLst>
        </p:spPr>
      </p:pic>
      <p:sp>
        <p:nvSpPr>
          <p:cNvPr id="4" name="ZoneTexte 3">
            <a:extLst>
              <a:ext uri="{FF2B5EF4-FFF2-40B4-BE49-F238E27FC236}">
                <a16:creationId xmlns:a16="http://schemas.microsoft.com/office/drawing/2014/main" id="{F9326AFB-26AC-05CE-397E-39D341115535}"/>
              </a:ext>
            </a:extLst>
          </p:cNvPr>
          <p:cNvSpPr txBox="1"/>
          <p:nvPr/>
        </p:nvSpPr>
        <p:spPr>
          <a:xfrm>
            <a:off x="15851" y="3697056"/>
            <a:ext cx="2853473" cy="830997"/>
          </a:xfrm>
          <a:prstGeom prst="rect">
            <a:avLst/>
          </a:prstGeom>
          <a:noFill/>
        </p:spPr>
        <p:txBody>
          <a:bodyPr wrap="square" rtlCol="0">
            <a:spAutoFit/>
          </a:bodyPr>
          <a:lstStyle/>
          <a:p>
            <a:r>
              <a:rPr lang="fr-FR" b="1" dirty="0"/>
              <a:t> </a:t>
            </a:r>
            <a:r>
              <a:rPr lang="fr-FR" sz="2400" b="1" dirty="0"/>
              <a:t>regard d’entretien</a:t>
            </a:r>
          </a:p>
          <a:p>
            <a:r>
              <a:rPr lang="fr-FR" sz="2400" b="1" dirty="0"/>
              <a:t> de l’aqueduc</a:t>
            </a:r>
          </a:p>
        </p:txBody>
      </p:sp>
    </p:spTree>
    <p:extLst>
      <p:ext uri="{BB962C8B-B14F-4D97-AF65-F5344CB8AC3E}">
        <p14:creationId xmlns:p14="http://schemas.microsoft.com/office/powerpoint/2010/main" val="36913564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46DF67E-848D-52CC-AD68-4D765F5CB4E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98557" y="505918"/>
            <a:ext cx="7794886" cy="5846164"/>
          </a:xfrm>
          <a:prstGeom prst="rect">
            <a:avLst/>
          </a:prstGeom>
          <a:effectLst>
            <a:softEdge rad="635000"/>
          </a:effectLst>
        </p:spPr>
      </p:pic>
      <p:sp>
        <p:nvSpPr>
          <p:cNvPr id="5" name="ZoneTexte 4">
            <a:extLst>
              <a:ext uri="{FF2B5EF4-FFF2-40B4-BE49-F238E27FC236}">
                <a16:creationId xmlns:a16="http://schemas.microsoft.com/office/drawing/2014/main" id="{AB2C9D69-E383-BB9D-2E3D-6CAF9CA9CB51}"/>
              </a:ext>
            </a:extLst>
          </p:cNvPr>
          <p:cNvSpPr txBox="1"/>
          <p:nvPr/>
        </p:nvSpPr>
        <p:spPr>
          <a:xfrm>
            <a:off x="5023312" y="5936583"/>
            <a:ext cx="6958481" cy="830997"/>
          </a:xfrm>
          <a:prstGeom prst="rect">
            <a:avLst/>
          </a:prstGeom>
          <a:noFill/>
        </p:spPr>
        <p:txBody>
          <a:bodyPr wrap="square" rtlCol="0">
            <a:spAutoFit/>
          </a:bodyPr>
          <a:lstStyle/>
          <a:p>
            <a:r>
              <a:rPr lang="fr-FR" b="1" dirty="0"/>
              <a:t> </a:t>
            </a:r>
            <a:r>
              <a:rPr lang="fr-FR" sz="2400" b="1" dirty="0"/>
              <a:t>Nymphée byzantin</a:t>
            </a:r>
          </a:p>
          <a:p>
            <a:r>
              <a:rPr lang="fr-FR" sz="2400" b="1" dirty="0"/>
              <a:t> d’Ain Jouggar</a:t>
            </a:r>
          </a:p>
        </p:txBody>
      </p:sp>
    </p:spTree>
    <p:extLst>
      <p:ext uri="{BB962C8B-B14F-4D97-AF65-F5344CB8AC3E}">
        <p14:creationId xmlns:p14="http://schemas.microsoft.com/office/powerpoint/2010/main" val="18590325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4F3CFF1-FD95-1B23-91B5-230B80AEE31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685800"/>
            <a:ext cx="9753600" cy="5486400"/>
          </a:xfrm>
          <a:prstGeom prst="rect">
            <a:avLst/>
          </a:prstGeom>
          <a:effectLst>
            <a:softEdge rad="635000"/>
          </a:effectLst>
        </p:spPr>
      </p:pic>
      <p:sp>
        <p:nvSpPr>
          <p:cNvPr id="4" name="ZoneTexte 3">
            <a:extLst>
              <a:ext uri="{FF2B5EF4-FFF2-40B4-BE49-F238E27FC236}">
                <a16:creationId xmlns:a16="http://schemas.microsoft.com/office/drawing/2014/main" id="{363923BF-218E-A24D-877C-342C7DEE854A}"/>
              </a:ext>
            </a:extLst>
          </p:cNvPr>
          <p:cNvSpPr txBox="1"/>
          <p:nvPr/>
        </p:nvSpPr>
        <p:spPr>
          <a:xfrm>
            <a:off x="2214409" y="6016742"/>
            <a:ext cx="8663798" cy="461665"/>
          </a:xfrm>
          <a:prstGeom prst="rect">
            <a:avLst/>
          </a:prstGeom>
          <a:noFill/>
        </p:spPr>
        <p:txBody>
          <a:bodyPr wrap="square" rtlCol="0">
            <a:spAutoFit/>
          </a:bodyPr>
          <a:lstStyle/>
          <a:p>
            <a:r>
              <a:rPr lang="fr-FR" b="1" dirty="0"/>
              <a:t> </a:t>
            </a:r>
            <a:r>
              <a:rPr lang="fr-FR" sz="2400" b="1" dirty="0"/>
              <a:t>portion de Gier-Chaponost, après restauration (2009-2010)</a:t>
            </a:r>
          </a:p>
        </p:txBody>
      </p:sp>
    </p:spTree>
    <p:extLst>
      <p:ext uri="{BB962C8B-B14F-4D97-AF65-F5344CB8AC3E}">
        <p14:creationId xmlns:p14="http://schemas.microsoft.com/office/powerpoint/2010/main" val="5916065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C52E9052-F57F-9621-E563-7D0EC7754D8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72088" y="610848"/>
            <a:ext cx="10247823" cy="5636303"/>
          </a:xfrm>
          <a:prstGeom prst="rect">
            <a:avLst/>
          </a:prstGeom>
          <a:effectLst>
            <a:softEdge rad="317500"/>
          </a:effectLst>
        </p:spPr>
      </p:pic>
      <p:sp>
        <p:nvSpPr>
          <p:cNvPr id="6" name="ZoneTexte 5">
            <a:extLst>
              <a:ext uri="{FF2B5EF4-FFF2-40B4-BE49-F238E27FC236}">
                <a16:creationId xmlns:a16="http://schemas.microsoft.com/office/drawing/2014/main" id="{2843166A-B99A-649B-E264-64F72E427F60}"/>
              </a:ext>
            </a:extLst>
          </p:cNvPr>
          <p:cNvSpPr txBox="1"/>
          <p:nvPr/>
        </p:nvSpPr>
        <p:spPr>
          <a:xfrm>
            <a:off x="972088" y="6169917"/>
            <a:ext cx="10695568" cy="461665"/>
          </a:xfrm>
          <a:prstGeom prst="rect">
            <a:avLst/>
          </a:prstGeom>
          <a:noFill/>
        </p:spPr>
        <p:txBody>
          <a:bodyPr wrap="square" rtlCol="0">
            <a:spAutoFit/>
          </a:bodyPr>
          <a:lstStyle/>
          <a:p>
            <a:r>
              <a:rPr lang="fr-FR" b="1" dirty="0"/>
              <a:t> </a:t>
            </a:r>
            <a:r>
              <a:rPr lang="fr-FR" sz="2400" b="1" dirty="0"/>
              <a:t>Temple des eaux de GEGHOMAN, les statues sont exposées au Musée du Bardo</a:t>
            </a:r>
          </a:p>
        </p:txBody>
      </p:sp>
    </p:spTree>
    <p:extLst>
      <p:ext uri="{BB962C8B-B14F-4D97-AF65-F5344CB8AC3E}">
        <p14:creationId xmlns:p14="http://schemas.microsoft.com/office/powerpoint/2010/main" val="30309953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E9578F5-8DE1-0FA7-5997-DCE8E232F3B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79866" y="543627"/>
            <a:ext cx="5040000" cy="378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8060B36B-E838-A8E4-F4A8-0E71F1132267}"/>
              </a:ext>
            </a:extLst>
          </p:cNvPr>
          <p:cNvSpPr txBox="1"/>
          <p:nvPr/>
        </p:nvSpPr>
        <p:spPr>
          <a:xfrm>
            <a:off x="774381" y="4429842"/>
            <a:ext cx="4850970" cy="461665"/>
          </a:xfrm>
          <a:prstGeom prst="rect">
            <a:avLst/>
          </a:prstGeom>
          <a:noFill/>
        </p:spPr>
        <p:txBody>
          <a:bodyPr wrap="square" rtlCol="0">
            <a:spAutoFit/>
          </a:bodyPr>
          <a:lstStyle/>
          <a:p>
            <a:r>
              <a:rPr lang="fr-FR" b="1" dirty="0"/>
              <a:t> </a:t>
            </a:r>
            <a:r>
              <a:rPr lang="fr-FR" sz="2400" b="1" dirty="0">
                <a:solidFill>
                  <a:srgbClr val="FFFF00"/>
                </a:solidFill>
              </a:rPr>
              <a:t>le grand bassin du temple des eaux</a:t>
            </a:r>
          </a:p>
        </p:txBody>
      </p:sp>
      <p:pic>
        <p:nvPicPr>
          <p:cNvPr id="6" name="Image 5">
            <a:extLst>
              <a:ext uri="{FF2B5EF4-FFF2-40B4-BE49-F238E27FC236}">
                <a16:creationId xmlns:a16="http://schemas.microsoft.com/office/drawing/2014/main" id="{C68213A3-71A3-3DF1-4698-FAC0474FBFC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472136" y="2654739"/>
            <a:ext cx="5040000" cy="378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7" name="ZoneTexte 6">
            <a:extLst>
              <a:ext uri="{FF2B5EF4-FFF2-40B4-BE49-F238E27FC236}">
                <a16:creationId xmlns:a16="http://schemas.microsoft.com/office/drawing/2014/main" id="{A6F757E4-33DF-8FD7-053A-37F4FD63EA46}"/>
              </a:ext>
            </a:extLst>
          </p:cNvPr>
          <p:cNvSpPr txBox="1"/>
          <p:nvPr/>
        </p:nvSpPr>
        <p:spPr>
          <a:xfrm>
            <a:off x="7765542" y="2188696"/>
            <a:ext cx="3053166" cy="461665"/>
          </a:xfrm>
          <a:prstGeom prst="rect">
            <a:avLst/>
          </a:prstGeom>
          <a:noFill/>
        </p:spPr>
        <p:txBody>
          <a:bodyPr wrap="square" rtlCol="0">
            <a:spAutoFit/>
          </a:bodyPr>
          <a:lstStyle/>
          <a:p>
            <a:r>
              <a:rPr lang="fr-FR" b="1" dirty="0"/>
              <a:t>  </a:t>
            </a:r>
            <a:r>
              <a:rPr lang="fr-FR" sz="2400" b="1" dirty="0">
                <a:solidFill>
                  <a:srgbClr val="FFFF00"/>
                </a:solidFill>
              </a:rPr>
              <a:t>le petit temple</a:t>
            </a:r>
          </a:p>
        </p:txBody>
      </p:sp>
    </p:spTree>
    <p:extLst>
      <p:ext uri="{BB962C8B-B14F-4D97-AF65-F5344CB8AC3E}">
        <p14:creationId xmlns:p14="http://schemas.microsoft.com/office/powerpoint/2010/main" val="41301941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635314D-A99E-638D-E6D8-BC5D6C35307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94017" y="543833"/>
            <a:ext cx="5928425" cy="5770333"/>
          </a:xfrm>
          <a:prstGeom prst="rect">
            <a:avLst/>
          </a:prstGeom>
          <a:effectLst>
            <a:softEdge rad="317500"/>
          </a:effectLst>
        </p:spPr>
      </p:pic>
      <p:sp>
        <p:nvSpPr>
          <p:cNvPr id="4" name="ZoneTexte 3">
            <a:extLst>
              <a:ext uri="{FF2B5EF4-FFF2-40B4-BE49-F238E27FC236}">
                <a16:creationId xmlns:a16="http://schemas.microsoft.com/office/drawing/2014/main" id="{43411DAC-33E2-D296-140B-610BD336902D}"/>
              </a:ext>
            </a:extLst>
          </p:cNvPr>
          <p:cNvSpPr txBox="1"/>
          <p:nvPr/>
        </p:nvSpPr>
        <p:spPr>
          <a:xfrm>
            <a:off x="3315446" y="6083333"/>
            <a:ext cx="6827036" cy="461665"/>
          </a:xfrm>
          <a:prstGeom prst="rect">
            <a:avLst/>
          </a:prstGeom>
          <a:noFill/>
        </p:spPr>
        <p:txBody>
          <a:bodyPr wrap="square" rtlCol="0">
            <a:spAutoFit/>
          </a:bodyPr>
          <a:lstStyle/>
          <a:p>
            <a:r>
              <a:rPr lang="fr-FR" b="1" dirty="0"/>
              <a:t> </a:t>
            </a:r>
            <a:r>
              <a:rPr lang="fr-FR" sz="2400" b="1" dirty="0">
                <a:solidFill>
                  <a:srgbClr val="FFFF00"/>
                </a:solidFill>
              </a:rPr>
              <a:t>départ de l’aqueduc, depuis le Temple</a:t>
            </a:r>
          </a:p>
        </p:txBody>
      </p:sp>
    </p:spTree>
    <p:extLst>
      <p:ext uri="{BB962C8B-B14F-4D97-AF65-F5344CB8AC3E}">
        <p14:creationId xmlns:p14="http://schemas.microsoft.com/office/powerpoint/2010/main" val="15560483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1EAB260-076D-6082-8403-559BCACEFD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0834" y="456335"/>
            <a:ext cx="7930331" cy="594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BBD60480-4817-A3D2-1B51-BFC2EEE42C6D}"/>
              </a:ext>
            </a:extLst>
          </p:cNvPr>
          <p:cNvSpPr txBox="1"/>
          <p:nvPr/>
        </p:nvSpPr>
        <p:spPr>
          <a:xfrm>
            <a:off x="3556344" y="6396335"/>
            <a:ext cx="6709320" cy="461665"/>
          </a:xfrm>
          <a:prstGeom prst="rect">
            <a:avLst/>
          </a:prstGeom>
          <a:noFill/>
        </p:spPr>
        <p:txBody>
          <a:bodyPr wrap="square" rtlCol="0">
            <a:spAutoFit/>
          </a:bodyPr>
          <a:lstStyle/>
          <a:p>
            <a:r>
              <a:rPr lang="fr-FR" sz="2400" b="1" dirty="0">
                <a:solidFill>
                  <a:srgbClr val="FFFF00"/>
                </a:solidFill>
              </a:rPr>
              <a:t>Aqueduc Ain- Jouggar – Ben Saidane</a:t>
            </a:r>
          </a:p>
        </p:txBody>
      </p:sp>
    </p:spTree>
    <p:extLst>
      <p:ext uri="{BB962C8B-B14F-4D97-AF65-F5344CB8AC3E}">
        <p14:creationId xmlns:p14="http://schemas.microsoft.com/office/powerpoint/2010/main" val="1531485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A01DBC6-7A3C-969A-2CDA-D6BCCCE32C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8380" y="255722"/>
            <a:ext cx="8462075" cy="6346556"/>
          </a:xfrm>
          <a:prstGeom prst="rect">
            <a:avLst/>
          </a:prstGeom>
          <a:effectLst>
            <a:softEdge rad="635000"/>
          </a:effectLst>
        </p:spPr>
      </p:pic>
      <p:sp>
        <p:nvSpPr>
          <p:cNvPr id="4" name="ZoneTexte 3">
            <a:extLst>
              <a:ext uri="{FF2B5EF4-FFF2-40B4-BE49-F238E27FC236}">
                <a16:creationId xmlns:a16="http://schemas.microsoft.com/office/drawing/2014/main" id="{7E947089-C372-D0FC-43A3-7A35DE76E9D1}"/>
              </a:ext>
            </a:extLst>
          </p:cNvPr>
          <p:cNvSpPr txBox="1"/>
          <p:nvPr/>
        </p:nvSpPr>
        <p:spPr>
          <a:xfrm>
            <a:off x="5200482" y="6205457"/>
            <a:ext cx="2572719" cy="461665"/>
          </a:xfrm>
          <a:prstGeom prst="rect">
            <a:avLst/>
          </a:prstGeom>
          <a:noFill/>
        </p:spPr>
        <p:txBody>
          <a:bodyPr wrap="square" rtlCol="0">
            <a:spAutoFit/>
          </a:bodyPr>
          <a:lstStyle/>
          <a:p>
            <a:r>
              <a:rPr lang="fr-FR" sz="2400" b="1" dirty="0"/>
              <a:t>Temple des eaux</a:t>
            </a:r>
          </a:p>
        </p:txBody>
      </p:sp>
    </p:spTree>
    <p:extLst>
      <p:ext uri="{BB962C8B-B14F-4D97-AF65-F5344CB8AC3E}">
        <p14:creationId xmlns:p14="http://schemas.microsoft.com/office/powerpoint/2010/main" val="33744700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AE1F528-F5B6-516E-AEA2-BC94D857BA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0929" y="435474"/>
            <a:ext cx="9044511" cy="6027319"/>
          </a:xfrm>
          <a:prstGeom prst="rect">
            <a:avLst/>
          </a:prstGeom>
          <a:effectLst>
            <a:softEdge rad="635000"/>
          </a:effectLst>
        </p:spPr>
      </p:pic>
      <p:sp>
        <p:nvSpPr>
          <p:cNvPr id="4" name="ZoneTexte 3">
            <a:extLst>
              <a:ext uri="{FF2B5EF4-FFF2-40B4-BE49-F238E27FC236}">
                <a16:creationId xmlns:a16="http://schemas.microsoft.com/office/drawing/2014/main" id="{A6787025-B50E-309D-4437-B2C592B86D18}"/>
              </a:ext>
            </a:extLst>
          </p:cNvPr>
          <p:cNvSpPr txBox="1"/>
          <p:nvPr/>
        </p:nvSpPr>
        <p:spPr>
          <a:xfrm>
            <a:off x="9617322" y="3541708"/>
            <a:ext cx="4592664" cy="1200329"/>
          </a:xfrm>
          <a:prstGeom prst="rect">
            <a:avLst/>
          </a:prstGeom>
          <a:noFill/>
        </p:spPr>
        <p:txBody>
          <a:bodyPr wrap="square" rtlCol="0">
            <a:spAutoFit/>
          </a:bodyPr>
          <a:lstStyle/>
          <a:p>
            <a:r>
              <a:rPr lang="fr-FR" sz="2400" b="1" dirty="0">
                <a:solidFill>
                  <a:srgbClr val="FFFF00"/>
                </a:solidFill>
              </a:rPr>
              <a:t>Temple des eaux</a:t>
            </a:r>
          </a:p>
          <a:p>
            <a:endParaRPr lang="fr-FR" sz="2400" b="1" dirty="0">
              <a:solidFill>
                <a:srgbClr val="FFFF00"/>
              </a:solidFill>
            </a:endParaRPr>
          </a:p>
          <a:p>
            <a:r>
              <a:rPr lang="fr-FR" sz="2400" b="1" dirty="0">
                <a:solidFill>
                  <a:srgbClr val="FFFF00"/>
                </a:solidFill>
              </a:rPr>
              <a:t> Tirta </a:t>
            </a:r>
            <a:r>
              <a:rPr lang="fr-FR" sz="2400" b="1" dirty="0" err="1">
                <a:solidFill>
                  <a:srgbClr val="FFFF00"/>
                </a:solidFill>
              </a:rPr>
              <a:t>Empul</a:t>
            </a:r>
            <a:endParaRPr lang="fr-FR" sz="2400" b="1" dirty="0">
              <a:solidFill>
                <a:srgbClr val="FFFF00"/>
              </a:solidFill>
            </a:endParaRPr>
          </a:p>
        </p:txBody>
      </p:sp>
    </p:spTree>
    <p:extLst>
      <p:ext uri="{BB962C8B-B14F-4D97-AF65-F5344CB8AC3E}">
        <p14:creationId xmlns:p14="http://schemas.microsoft.com/office/powerpoint/2010/main" val="19081826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5E26A11-06BB-FD6F-B0BF-34732EE8090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17393" y="639000"/>
            <a:ext cx="8406777" cy="5580000"/>
          </a:xfrm>
          <a:prstGeom prst="rect">
            <a:avLst/>
          </a:prstGeom>
          <a:effectLst>
            <a:softEdge rad="635000"/>
          </a:effectLst>
        </p:spPr>
      </p:pic>
    </p:spTree>
    <p:extLst>
      <p:ext uri="{BB962C8B-B14F-4D97-AF65-F5344CB8AC3E}">
        <p14:creationId xmlns:p14="http://schemas.microsoft.com/office/powerpoint/2010/main" val="25989858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546CB81-2A72-5A36-E272-68E4C8F74D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079" y="431203"/>
            <a:ext cx="8468905" cy="6161459"/>
          </a:xfrm>
          <a:prstGeom prst="rect">
            <a:avLst/>
          </a:prstGeom>
          <a:effectLst>
            <a:softEdge rad="635000"/>
          </a:effectLst>
        </p:spPr>
      </p:pic>
      <p:sp>
        <p:nvSpPr>
          <p:cNvPr id="4" name="ZoneTexte 3">
            <a:extLst>
              <a:ext uri="{FF2B5EF4-FFF2-40B4-BE49-F238E27FC236}">
                <a16:creationId xmlns:a16="http://schemas.microsoft.com/office/drawing/2014/main" id="{503C1E1A-9412-32D7-46E2-CD6CDCCA99D8}"/>
              </a:ext>
            </a:extLst>
          </p:cNvPr>
          <p:cNvSpPr txBox="1"/>
          <p:nvPr/>
        </p:nvSpPr>
        <p:spPr>
          <a:xfrm>
            <a:off x="3089685" y="6278898"/>
            <a:ext cx="2464231" cy="461665"/>
          </a:xfrm>
          <a:prstGeom prst="rect">
            <a:avLst/>
          </a:prstGeom>
          <a:noFill/>
        </p:spPr>
        <p:txBody>
          <a:bodyPr wrap="square" rtlCol="0">
            <a:spAutoFit/>
          </a:bodyPr>
          <a:lstStyle/>
          <a:p>
            <a:r>
              <a:rPr lang="fr-FR" b="1" dirty="0"/>
              <a:t> </a:t>
            </a:r>
            <a:r>
              <a:rPr lang="fr-FR" sz="2400" b="1" dirty="0">
                <a:solidFill>
                  <a:srgbClr val="FFFF00"/>
                </a:solidFill>
              </a:rPr>
              <a:t>aqueduc Oudhna</a:t>
            </a:r>
          </a:p>
        </p:txBody>
      </p:sp>
      <p:sp>
        <p:nvSpPr>
          <p:cNvPr id="2" name="ZoneTexte 1">
            <a:extLst>
              <a:ext uri="{FF2B5EF4-FFF2-40B4-BE49-F238E27FC236}">
                <a16:creationId xmlns:a16="http://schemas.microsoft.com/office/drawing/2014/main" id="{86112C85-7112-AF42-1F91-42F44E8DDFDC}"/>
              </a:ext>
            </a:extLst>
          </p:cNvPr>
          <p:cNvSpPr txBox="1"/>
          <p:nvPr/>
        </p:nvSpPr>
        <p:spPr>
          <a:xfrm>
            <a:off x="390914" y="21692"/>
            <a:ext cx="11620977" cy="523220"/>
          </a:xfrm>
          <a:prstGeom prst="rect">
            <a:avLst/>
          </a:prstGeom>
          <a:noFill/>
        </p:spPr>
        <p:txBody>
          <a:bodyPr wrap="square" rtlCol="0">
            <a:spAutoFit/>
          </a:bodyPr>
          <a:lstStyle/>
          <a:p>
            <a:r>
              <a:rPr lang="fr-FR" sz="2800" b="1" dirty="0">
                <a:solidFill>
                  <a:srgbClr val="FFFF00"/>
                </a:solidFill>
              </a:rPr>
              <a:t>Lorient Vous Présente  L’Aqueduc De Zaghouan - Tunisie</a:t>
            </a:r>
          </a:p>
        </p:txBody>
      </p:sp>
      <p:sp>
        <p:nvSpPr>
          <p:cNvPr id="5" name="ZoneTexte 4">
            <a:extLst>
              <a:ext uri="{FF2B5EF4-FFF2-40B4-BE49-F238E27FC236}">
                <a16:creationId xmlns:a16="http://schemas.microsoft.com/office/drawing/2014/main" id="{BBFA153C-3D6D-653B-064F-B8888FEB8307}"/>
              </a:ext>
            </a:extLst>
          </p:cNvPr>
          <p:cNvSpPr txBox="1"/>
          <p:nvPr/>
        </p:nvSpPr>
        <p:spPr>
          <a:xfrm>
            <a:off x="2124739" y="431203"/>
            <a:ext cx="6598227" cy="523220"/>
          </a:xfrm>
          <a:prstGeom prst="rect">
            <a:avLst/>
          </a:prstGeom>
          <a:noFill/>
        </p:spPr>
        <p:txBody>
          <a:bodyPr wrap="square" rtlCol="0">
            <a:spAutoFit/>
          </a:bodyPr>
          <a:lstStyle/>
          <a:p>
            <a:r>
              <a:rPr lang="fr-FR" sz="2800" b="1" dirty="0">
                <a:solidFill>
                  <a:srgbClr val="FFFF00"/>
                </a:solidFill>
              </a:rPr>
              <a:t>Sur Une Suggestion De </a:t>
            </a:r>
            <a:r>
              <a:rPr lang="fr-FR" sz="2800" b="1" dirty="0" err="1">
                <a:solidFill>
                  <a:srgbClr val="FFFF00"/>
                </a:solidFill>
              </a:rPr>
              <a:t>JackDidier</a:t>
            </a:r>
            <a:endParaRPr lang="fr-FR" sz="2800" b="1" dirty="0">
              <a:solidFill>
                <a:srgbClr val="FFFF00"/>
              </a:solidFill>
            </a:endParaRPr>
          </a:p>
        </p:txBody>
      </p:sp>
      <p:sp>
        <p:nvSpPr>
          <p:cNvPr id="6" name="ZoneTexte 5">
            <a:extLst>
              <a:ext uri="{FF2B5EF4-FFF2-40B4-BE49-F238E27FC236}">
                <a16:creationId xmlns:a16="http://schemas.microsoft.com/office/drawing/2014/main" id="{4ABB3953-4FB0-A979-44DB-5DDABB0247AF}"/>
              </a:ext>
            </a:extLst>
          </p:cNvPr>
          <p:cNvSpPr txBox="1"/>
          <p:nvPr/>
        </p:nvSpPr>
        <p:spPr>
          <a:xfrm>
            <a:off x="8481848" y="3429000"/>
            <a:ext cx="3530043" cy="954107"/>
          </a:xfrm>
          <a:prstGeom prst="rect">
            <a:avLst/>
          </a:prstGeom>
          <a:noFill/>
        </p:spPr>
        <p:txBody>
          <a:bodyPr wrap="square" rtlCol="0">
            <a:spAutoFit/>
          </a:bodyPr>
          <a:lstStyle/>
          <a:p>
            <a:r>
              <a:rPr lang="fr-FR" sz="2800" b="1" dirty="0">
                <a:solidFill>
                  <a:srgbClr val="FFFF00"/>
                </a:solidFill>
              </a:rPr>
              <a:t>Les Images Et Le Son Du Net</a:t>
            </a:r>
          </a:p>
        </p:txBody>
      </p:sp>
      <p:sp>
        <p:nvSpPr>
          <p:cNvPr id="7" name="ZoneTexte 6">
            <a:extLst>
              <a:ext uri="{FF2B5EF4-FFF2-40B4-BE49-F238E27FC236}">
                <a16:creationId xmlns:a16="http://schemas.microsoft.com/office/drawing/2014/main" id="{F1952C19-373B-A8E9-BD20-179E3F7BECCB}"/>
              </a:ext>
            </a:extLst>
          </p:cNvPr>
          <p:cNvSpPr txBox="1"/>
          <p:nvPr/>
        </p:nvSpPr>
        <p:spPr>
          <a:xfrm>
            <a:off x="9606455" y="4577435"/>
            <a:ext cx="3530043"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27762762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304</Words>
  <Application>Microsoft Office PowerPoint</Application>
  <PresentationFormat>Grand écran</PresentationFormat>
  <Paragraphs>49</Paragraphs>
  <Slides>23</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micro</dc:creator>
  <cp:lastModifiedBy>Daniel Moulac</cp:lastModifiedBy>
  <cp:revision>17</cp:revision>
  <dcterms:created xsi:type="dcterms:W3CDTF">2024-12-07T13:53:17Z</dcterms:created>
  <dcterms:modified xsi:type="dcterms:W3CDTF">2024-12-08T09:57:32Z</dcterms:modified>
</cp:coreProperties>
</file>