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3" r:id="rId3"/>
    <p:sldId id="285" r:id="rId4"/>
    <p:sldId id="286" r:id="rId5"/>
    <p:sldId id="287" r:id="rId6"/>
    <p:sldId id="288" r:id="rId7"/>
    <p:sldId id="289" r:id="rId8"/>
    <p:sldId id="284" r:id="rId9"/>
    <p:sldId id="290" r:id="rId10"/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74" r:id="rId37"/>
    <p:sldId id="292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02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33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A96FB-F914-4EAE-6DF1-A4DB8FCC15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017B90D-4D34-0C93-AEE4-8C928A0F47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875E3F-C4C0-9C2B-9414-CC7B6A5B0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828837-F1F7-42A4-C9A8-82A521F0D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C9D19C-E81A-5C00-6B6D-050DD3C31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51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CA3B47-FBFB-887A-F49B-765C4527A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86C623-95FC-AAE2-5465-36F160CCF4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C06F0D-B7FF-610D-36D8-7453B47A8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25C2B2-74CC-A04A-CF80-B37E7A45D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9329E6-AF1D-81AA-139A-3305C7FAD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74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1BCD7F-10B4-3E3F-543B-7F0FE4FAD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22051D-0E79-2040-A8DE-A8E0AD513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B0D67F-6FCF-1EE7-6980-AFE1B9154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9DB495-4443-6EF2-BED6-16AF68E38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198AE5-FF68-2989-14BE-FBCFEF1EE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53D783-9EAB-2678-F705-55B122718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D19B76-52A9-B870-9088-85B33EA67F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C907E40-1FCD-0070-BBA7-A46CAAA04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645DC9-BDBA-D536-1B5C-316C08BD1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E801B7-BB53-02F5-BBF1-495E48452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178926-7BD3-05CE-B81D-53F08F20D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14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979112-415F-BD5F-54B9-45B44A543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2E4631-1C26-D017-A51C-4E854FCBF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A38913-52F4-9328-AFC0-AD50CEA251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AE1FBA3-1E19-53B0-C911-2E4828A1C8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E187B4C-8F72-1EEA-05EA-D07DDC9242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4E4CB17-0469-B218-6B68-BE7DB2F4C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D1F78DA-B44C-D836-CFBA-2E8148CFB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FAF202B-F271-4BBB-9D39-C59837EE4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13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221789-550A-5649-8C96-9D6495E51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6C1609B-2266-855B-10EB-0CBCCA572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77190F-AE8F-9CFF-AF93-D0EA2F32C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B3D464-606C-EBF5-3EDE-C767D6895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05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D16368-D7C8-B417-18D9-14C010194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6375B4-B570-EFC2-E651-E06592889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A90B79B-DA90-C272-D655-DDCF0C47B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1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3ADC12-E489-4834-4E02-E08F88659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95BAC7-0822-1CA2-5155-A137B1329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FF73F0-7BC9-B0E1-D8B5-EF6EBF3E14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EF86CF8-0AD5-A8A1-D78A-FA981E6BC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0E805-F40D-2655-810C-C363CDEC9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9A5398-95A0-4960-3032-337187329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74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01045-55A3-8C0A-B1D9-773AC5585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90EAA7A-5DA0-EFA7-E89F-0DB62206F2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4C07FB-910A-EA4E-C496-8E3A9F978B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4A6C26-D0A7-D7C1-C83A-144D6CA94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1A4561-E1FE-1AAE-9AE3-3DAB2B43B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5EAC3B-4D7B-EEBD-EB6D-6DCEEE76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14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60F67-93FA-D151-C7CF-2B4761EA5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2E31C46-0B9F-01DA-59E3-CC717E112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C95719-2FDC-6885-962B-5B0E88800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25611D-2823-2DEF-4927-3CCD2BDBA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711138-7B8E-1652-4C25-78FACDEC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27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CCBF6BF-B386-E25F-CC6D-17FEFC76A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BEE45A-2474-2D51-86EE-A3340D96A9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33CFD0-DF81-0AC7-93C9-8751C05C9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C912B4-D0F3-8E55-5C20-89C979865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77FACA-F96E-C78E-3BF2-38F09E9C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0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E3C9982-ABC0-67F9-260B-5EA1B215C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D56FBB-D100-FAE4-812F-DDC616A0D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35D8B5-3F6B-0930-9448-7EB94DA680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0AD11-BA37-4AF4-B6D6-CA26CCBD21A2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392EEC-8D5F-581C-1D31-C0314CEA95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52A44C-1137-C345-71E9-566A91A355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A6FC7-7A52-4EC0-9E38-CB1D76CAB1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56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90788A-6983-4D42-EDD8-2B9C21010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8706" y="356125"/>
            <a:ext cx="4501109" cy="614574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45A382E-CF5F-4151-657E-EE38DF492C93}"/>
              </a:ext>
            </a:extLst>
          </p:cNvPr>
          <p:cNvSpPr/>
          <p:nvPr/>
        </p:nvSpPr>
        <p:spPr>
          <a:xfrm>
            <a:off x="6355829" y="2136337"/>
            <a:ext cx="450110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Alice BAILLY</a:t>
            </a:r>
          </a:p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peintre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116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  <p:sndAc>
          <p:stSnd loop="1">
            <p:snd r:embed="rId2" name="MUSICA INSTRUMENTAL A PIANO ERNESTO COLTAZAR VOL1  - DEEP  IN MY SOUL.wav"/>
          </p:stSnd>
        </p:sndAc>
      </p:transition>
    </mc:Choice>
    <mc:Fallback xmlns="">
      <p:transition spd="slow" advClick="0" advTm="9000">
        <p:split orient="vert"/>
        <p:sndAc>
          <p:stSnd loop="1">
            <p:snd r:embed="rId4" name="MUSICA INSTRUMENTAL A PIANO ERNESTO COLTAZAR VOL1  - DEEP  IN MY SOU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C413F7-12FE-BC88-330B-5B3D7C6C97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002" y="477000"/>
            <a:ext cx="4798544" cy="5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BF1BD-B2D2-E3C4-DD50-DC1B354B01C6}"/>
              </a:ext>
            </a:extLst>
          </p:cNvPr>
          <p:cNvSpPr txBox="1"/>
          <p:nvPr/>
        </p:nvSpPr>
        <p:spPr>
          <a:xfrm>
            <a:off x="2782485" y="6351912"/>
            <a:ext cx="3028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portrait 1924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1CB8AE-35A5-A7BE-D682-6DB355ED72B8}"/>
              </a:ext>
            </a:extLst>
          </p:cNvPr>
          <p:cNvSpPr txBox="1"/>
          <p:nvPr/>
        </p:nvSpPr>
        <p:spPr>
          <a:xfrm>
            <a:off x="6505731" y="734518"/>
            <a:ext cx="4766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  </a:t>
            </a:r>
            <a:r>
              <a:rPr lang="fr-FR" sz="2400" b="1" dirty="0">
                <a:solidFill>
                  <a:schemeClr val="bg1"/>
                </a:solidFill>
              </a:rPr>
              <a:t>Alice BAILLY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Née en 1872 à Genève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décédée en 1938 à Lausanne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Peintre – Graveuse  Suisse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Proche des mouvements d’avant-garde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Cubisme – Dadaïsme – Fauvisme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Quelques œuvres………..</a:t>
            </a:r>
          </a:p>
        </p:txBody>
      </p:sp>
    </p:spTree>
    <p:extLst>
      <p:ext uri="{BB962C8B-B14F-4D97-AF65-F5344CB8AC3E}">
        <p14:creationId xmlns:p14="http://schemas.microsoft.com/office/powerpoint/2010/main" val="69129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EA782A-B7E2-9085-FFF1-B5C796825B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8014" y="189000"/>
            <a:ext cx="4743358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445A0C-FC1E-5182-7DFA-820D0A0A4D43}"/>
              </a:ext>
            </a:extLst>
          </p:cNvPr>
          <p:cNvSpPr txBox="1"/>
          <p:nvPr/>
        </p:nvSpPr>
        <p:spPr>
          <a:xfrm>
            <a:off x="3763392" y="6280907"/>
            <a:ext cx="266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autoportrait - 1927</a:t>
            </a:r>
          </a:p>
        </p:txBody>
      </p:sp>
    </p:spTree>
    <p:extLst>
      <p:ext uri="{BB962C8B-B14F-4D97-AF65-F5344CB8AC3E}">
        <p14:creationId xmlns:p14="http://schemas.microsoft.com/office/powerpoint/2010/main" val="23031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95B217-90F7-F087-E632-D47362327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297" y="381000"/>
            <a:ext cx="7620000" cy="6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B37D06-243A-C9AB-6C51-4E8475638AC6}"/>
              </a:ext>
            </a:extLst>
          </p:cNvPr>
          <p:cNvSpPr txBox="1"/>
          <p:nvPr/>
        </p:nvSpPr>
        <p:spPr>
          <a:xfrm>
            <a:off x="430925" y="3954930"/>
            <a:ext cx="2638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caprice des belles 1918</a:t>
            </a:r>
          </a:p>
        </p:txBody>
      </p:sp>
    </p:spTree>
    <p:extLst>
      <p:ext uri="{BB962C8B-B14F-4D97-AF65-F5344CB8AC3E}">
        <p14:creationId xmlns:p14="http://schemas.microsoft.com/office/powerpoint/2010/main" val="121007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6F8895-599B-CAD6-F74B-686B3DE793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524" y="189000"/>
            <a:ext cx="6006952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71D9D5-6462-78C3-E52A-07B2FF7EFDC2}"/>
              </a:ext>
            </a:extLst>
          </p:cNvPr>
          <p:cNvSpPr txBox="1"/>
          <p:nvPr/>
        </p:nvSpPr>
        <p:spPr>
          <a:xfrm>
            <a:off x="233985" y="3046449"/>
            <a:ext cx="26232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Fête étrange</a:t>
            </a:r>
          </a:p>
          <a:p>
            <a:r>
              <a:rPr lang="fr-FR" sz="2400" b="1" dirty="0"/>
              <a:t>Les trouvères  1912</a:t>
            </a:r>
          </a:p>
          <a:p>
            <a:endParaRPr lang="fr-FR" sz="2400" b="1" dirty="0"/>
          </a:p>
          <a:p>
            <a:r>
              <a:rPr lang="fr-FR" sz="2400" b="1" dirty="0"/>
              <a:t>Musée des Beaux-Arts</a:t>
            </a:r>
          </a:p>
          <a:p>
            <a:r>
              <a:rPr lang="fr-FR" sz="2400" b="1" dirty="0"/>
              <a:t> La Chaux de Fonds</a:t>
            </a:r>
          </a:p>
        </p:txBody>
      </p:sp>
    </p:spTree>
    <p:extLst>
      <p:ext uri="{BB962C8B-B14F-4D97-AF65-F5344CB8AC3E}">
        <p14:creationId xmlns:p14="http://schemas.microsoft.com/office/powerpoint/2010/main" val="387129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1C1563-CA48-7AD0-DFB8-77AC499DCD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693" y="495000"/>
            <a:ext cx="5046613" cy="586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903CAA-864E-C73A-EF1E-3ACCD857B500}"/>
              </a:ext>
            </a:extLst>
          </p:cNvPr>
          <p:cNvSpPr txBox="1"/>
          <p:nvPr/>
        </p:nvSpPr>
        <p:spPr>
          <a:xfrm>
            <a:off x="8797158" y="3296630"/>
            <a:ext cx="23289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florentin</a:t>
            </a:r>
          </a:p>
          <a:p>
            <a:endParaRPr lang="fr-FR" sz="2400" b="1" dirty="0"/>
          </a:p>
          <a:p>
            <a:r>
              <a:rPr lang="fr-FR" sz="2400" b="1" dirty="0"/>
              <a:t> peinture sur laine  - 1918</a:t>
            </a:r>
          </a:p>
        </p:txBody>
      </p:sp>
    </p:spTree>
    <p:extLst>
      <p:ext uri="{BB962C8B-B14F-4D97-AF65-F5344CB8AC3E}">
        <p14:creationId xmlns:p14="http://schemas.microsoft.com/office/powerpoint/2010/main" val="260401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4B08F2-F0F9-0F2D-8F76-4BAA881087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232" y="189000"/>
            <a:ext cx="515820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95A7C-45F9-0E6E-44E9-569DEC957F18}"/>
              </a:ext>
            </a:extLst>
          </p:cNvPr>
          <p:cNvSpPr txBox="1"/>
          <p:nvPr/>
        </p:nvSpPr>
        <p:spPr>
          <a:xfrm>
            <a:off x="739688" y="2774386"/>
            <a:ext cx="3207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l’heure du thé  1920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 été exposé à l’exposition Internationale d’Art Moderne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de Genève</a:t>
            </a:r>
          </a:p>
        </p:txBody>
      </p:sp>
    </p:spTree>
    <p:extLst>
      <p:ext uri="{BB962C8B-B14F-4D97-AF65-F5344CB8AC3E}">
        <p14:creationId xmlns:p14="http://schemas.microsoft.com/office/powerpoint/2010/main" val="321839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1E8FB8-B69C-EA09-C275-6450B0D4F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525" y="381000"/>
            <a:ext cx="5314950" cy="6096000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C6B082-DAF1-1573-FA4F-F90D9A166D3E}"/>
              </a:ext>
            </a:extLst>
          </p:cNvPr>
          <p:cNvSpPr txBox="1"/>
          <p:nvPr/>
        </p:nvSpPr>
        <p:spPr>
          <a:xfrm>
            <a:off x="5348124" y="6357316"/>
            <a:ext cx="2563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vendanges</a:t>
            </a:r>
          </a:p>
        </p:txBody>
      </p:sp>
    </p:spTree>
    <p:extLst>
      <p:ext uri="{BB962C8B-B14F-4D97-AF65-F5344CB8AC3E}">
        <p14:creationId xmlns:p14="http://schemas.microsoft.com/office/powerpoint/2010/main" val="222037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5CE34A-D8F5-BA15-96B0-2174723A7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3205" y="279000"/>
            <a:ext cx="507553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95A3E9-7B1E-2736-1F93-40FBA67C6E6A}"/>
              </a:ext>
            </a:extLst>
          </p:cNvPr>
          <p:cNvSpPr txBox="1"/>
          <p:nvPr/>
        </p:nvSpPr>
        <p:spPr>
          <a:xfrm>
            <a:off x="8556549" y="3233741"/>
            <a:ext cx="2953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C000"/>
                </a:solidFill>
              </a:rPr>
              <a:t>fontaine dans jardin de Rome   -  1934</a:t>
            </a:r>
          </a:p>
          <a:p>
            <a:r>
              <a:rPr lang="fr-FR" sz="2400" b="1" dirty="0">
                <a:solidFill>
                  <a:srgbClr val="FFC000"/>
                </a:solidFill>
              </a:rPr>
              <a:t> huile sur toile</a:t>
            </a:r>
          </a:p>
        </p:txBody>
      </p:sp>
    </p:spTree>
    <p:extLst>
      <p:ext uri="{BB962C8B-B14F-4D97-AF65-F5344CB8AC3E}">
        <p14:creationId xmlns:p14="http://schemas.microsoft.com/office/powerpoint/2010/main" val="395060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99FF6AF-3743-F74C-B8E3-B051A80588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080" y="189000"/>
            <a:ext cx="523584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44E744-7306-CC45-3ECD-8244F89F1FB6}"/>
              </a:ext>
            </a:extLst>
          </p:cNvPr>
          <p:cNvSpPr txBox="1"/>
          <p:nvPr/>
        </p:nvSpPr>
        <p:spPr>
          <a:xfrm>
            <a:off x="1569143" y="3952751"/>
            <a:ext cx="2414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bouquet d’ </a:t>
            </a:r>
            <a:r>
              <a:rPr lang="fr-FR" sz="2400" b="1" dirty="0" err="1">
                <a:solidFill>
                  <a:srgbClr val="FFFF00"/>
                </a:solidFill>
              </a:rPr>
              <a:t>hydeangas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9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A77469-47E4-8AA5-D275-95FC4F4CEC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163" y="189000"/>
            <a:ext cx="5278855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68694-02C4-86B1-9C2D-B6BE080CEBA3}"/>
              </a:ext>
            </a:extLst>
          </p:cNvPr>
          <p:cNvSpPr txBox="1"/>
          <p:nvPr/>
        </p:nvSpPr>
        <p:spPr>
          <a:xfrm>
            <a:off x="8634018" y="4149346"/>
            <a:ext cx="2593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portrait de la mère de l’artiste - 1900</a:t>
            </a:r>
          </a:p>
        </p:txBody>
      </p:sp>
    </p:spTree>
    <p:extLst>
      <p:ext uri="{BB962C8B-B14F-4D97-AF65-F5344CB8AC3E}">
        <p14:creationId xmlns:p14="http://schemas.microsoft.com/office/powerpoint/2010/main" val="275478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8E65DA-FD37-EE7B-B21B-4EF033548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352" y="534840"/>
            <a:ext cx="7128000" cy="5788319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C3F1AA-4847-E3B4-40B0-D916716ECEAC}"/>
              </a:ext>
            </a:extLst>
          </p:cNvPr>
          <p:cNvSpPr txBox="1"/>
          <p:nvPr/>
        </p:nvSpPr>
        <p:spPr>
          <a:xfrm>
            <a:off x="5521431" y="5965410"/>
            <a:ext cx="1915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maquillage</a:t>
            </a:r>
          </a:p>
        </p:txBody>
      </p:sp>
    </p:spTree>
    <p:extLst>
      <p:ext uri="{BB962C8B-B14F-4D97-AF65-F5344CB8AC3E}">
        <p14:creationId xmlns:p14="http://schemas.microsoft.com/office/powerpoint/2010/main" val="35287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E1E97F-ACC7-F89A-CA6A-24D35CF2AB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159" y="266802"/>
            <a:ext cx="7385682" cy="632439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3BEB8-943E-DCD6-31AD-6A922563D3C8}"/>
              </a:ext>
            </a:extLst>
          </p:cNvPr>
          <p:cNvSpPr txBox="1"/>
          <p:nvPr/>
        </p:nvSpPr>
        <p:spPr>
          <a:xfrm>
            <a:off x="10188186" y="4260653"/>
            <a:ext cx="21735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le Cirque</a:t>
            </a:r>
          </a:p>
          <a:p>
            <a:endParaRPr lang="fr-FR" sz="2400" b="1" dirty="0"/>
          </a:p>
          <a:p>
            <a:r>
              <a:rPr lang="fr-FR" sz="2400" b="1" dirty="0"/>
              <a:t>  cubisme</a:t>
            </a:r>
          </a:p>
        </p:txBody>
      </p:sp>
    </p:spTree>
    <p:extLst>
      <p:ext uri="{BB962C8B-B14F-4D97-AF65-F5344CB8AC3E}">
        <p14:creationId xmlns:p14="http://schemas.microsoft.com/office/powerpoint/2010/main" val="212681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FA1F2CB-22A6-2012-DB11-C6F99955A8F1}"/>
              </a:ext>
            </a:extLst>
          </p:cNvPr>
          <p:cNvSpPr txBox="1"/>
          <p:nvPr/>
        </p:nvSpPr>
        <p:spPr>
          <a:xfrm>
            <a:off x="2104747" y="4350315"/>
            <a:ext cx="3642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éventail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47781F1-096A-59DC-4C93-3EB6921094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701" y="195590"/>
            <a:ext cx="4991192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299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7BA0C8-5793-F04E-7438-E0E836EDD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706" y="327347"/>
            <a:ext cx="5004000" cy="62033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1AEEE3-2914-6966-5C9A-4CE53A6675FD}"/>
              </a:ext>
            </a:extLst>
          </p:cNvPr>
          <p:cNvSpPr txBox="1"/>
          <p:nvPr/>
        </p:nvSpPr>
        <p:spPr>
          <a:xfrm>
            <a:off x="8599702" y="4005302"/>
            <a:ext cx="2848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masculin</a:t>
            </a:r>
          </a:p>
        </p:txBody>
      </p:sp>
    </p:spTree>
    <p:extLst>
      <p:ext uri="{BB962C8B-B14F-4D97-AF65-F5344CB8AC3E}">
        <p14:creationId xmlns:p14="http://schemas.microsoft.com/office/powerpoint/2010/main" val="18940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7D1CC4-D11C-6C12-795E-B2DFF7FE8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738" y="283108"/>
            <a:ext cx="5184000" cy="629178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A4F622-5D10-DB8E-0FCD-7EDC8E47C4EF}"/>
              </a:ext>
            </a:extLst>
          </p:cNvPr>
          <p:cNvSpPr txBox="1"/>
          <p:nvPr/>
        </p:nvSpPr>
        <p:spPr>
          <a:xfrm>
            <a:off x="1504703" y="4545982"/>
            <a:ext cx="2788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vison au Luxembourg</a:t>
            </a:r>
          </a:p>
        </p:txBody>
      </p:sp>
    </p:spTree>
    <p:extLst>
      <p:ext uri="{BB962C8B-B14F-4D97-AF65-F5344CB8AC3E}">
        <p14:creationId xmlns:p14="http://schemas.microsoft.com/office/powerpoint/2010/main" val="266397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F96E87-4FD6-7439-698C-3A2EE4DB6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692" y="583203"/>
            <a:ext cx="6912000" cy="5691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B20B48-265F-078C-A817-2C721164D365}"/>
              </a:ext>
            </a:extLst>
          </p:cNvPr>
          <p:cNvSpPr txBox="1"/>
          <p:nvPr/>
        </p:nvSpPr>
        <p:spPr>
          <a:xfrm>
            <a:off x="284813" y="4766872"/>
            <a:ext cx="2953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Nature morte</a:t>
            </a:r>
          </a:p>
          <a:p>
            <a:r>
              <a:rPr lang="fr-FR" b="1" dirty="0"/>
              <a:t> réveil matin</a:t>
            </a:r>
          </a:p>
        </p:txBody>
      </p:sp>
    </p:spTree>
    <p:extLst>
      <p:ext uri="{BB962C8B-B14F-4D97-AF65-F5344CB8AC3E}">
        <p14:creationId xmlns:p14="http://schemas.microsoft.com/office/powerpoint/2010/main" val="39425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0BA339-F6C3-6EBD-6483-FBDB7AD468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867" y="189000"/>
            <a:ext cx="8263408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078869-BD44-ABF1-BB8F-ADD50ADE01E5}"/>
              </a:ext>
            </a:extLst>
          </p:cNvPr>
          <p:cNvSpPr txBox="1"/>
          <p:nvPr/>
        </p:nvSpPr>
        <p:spPr>
          <a:xfrm>
            <a:off x="9488774" y="3807502"/>
            <a:ext cx="25333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rade de Genève ou</a:t>
            </a:r>
          </a:p>
          <a:p>
            <a:r>
              <a:rPr lang="fr-FR" sz="2400" b="1" dirty="0"/>
              <a:t>  vol de mouettes</a:t>
            </a:r>
          </a:p>
          <a:p>
            <a:r>
              <a:rPr lang="fr-FR" sz="2400" b="1" dirty="0"/>
              <a:t>    1915</a:t>
            </a:r>
          </a:p>
        </p:txBody>
      </p:sp>
    </p:spTree>
    <p:extLst>
      <p:ext uri="{BB962C8B-B14F-4D97-AF65-F5344CB8AC3E}">
        <p14:creationId xmlns:p14="http://schemas.microsoft.com/office/powerpoint/2010/main" val="309554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EFEB4A-F216-7C82-CDC4-6037D1F4BC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278" y="189000"/>
            <a:ext cx="536544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821C87-5437-221A-A4EC-D75E431F0A90}"/>
              </a:ext>
            </a:extLst>
          </p:cNvPr>
          <p:cNvSpPr txBox="1"/>
          <p:nvPr/>
        </p:nvSpPr>
        <p:spPr>
          <a:xfrm>
            <a:off x="690237" y="3429000"/>
            <a:ext cx="2683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portrait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Raymonde Naville</a:t>
            </a:r>
          </a:p>
        </p:txBody>
      </p:sp>
    </p:spTree>
    <p:extLst>
      <p:ext uri="{BB962C8B-B14F-4D97-AF65-F5344CB8AC3E}">
        <p14:creationId xmlns:p14="http://schemas.microsoft.com/office/powerpoint/2010/main" val="156916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A91897-59C6-B1D6-9960-1611E7BDA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189" y="279000"/>
            <a:ext cx="505969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57DA5B-87AD-86B5-B08B-43580D51ACA3}"/>
              </a:ext>
            </a:extLst>
          </p:cNvPr>
          <p:cNvSpPr txBox="1"/>
          <p:nvPr/>
        </p:nvSpPr>
        <p:spPr>
          <a:xfrm>
            <a:off x="8203265" y="4506699"/>
            <a:ext cx="2863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au balcon</a:t>
            </a:r>
          </a:p>
        </p:txBody>
      </p:sp>
    </p:spTree>
    <p:extLst>
      <p:ext uri="{BB962C8B-B14F-4D97-AF65-F5344CB8AC3E}">
        <p14:creationId xmlns:p14="http://schemas.microsoft.com/office/powerpoint/2010/main" val="189991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A92083D-DBF6-9094-4F2F-B966EC555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753" y="279000"/>
            <a:ext cx="4931961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5B6AC2-7DA8-AEB0-ED0D-080D3F87C36C}"/>
              </a:ext>
            </a:extLst>
          </p:cNvPr>
          <p:cNvSpPr txBox="1"/>
          <p:nvPr/>
        </p:nvSpPr>
        <p:spPr>
          <a:xfrm>
            <a:off x="8276714" y="4028047"/>
            <a:ext cx="3132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enfant à l’oiseau</a:t>
            </a:r>
          </a:p>
        </p:txBody>
      </p:sp>
    </p:spTree>
    <p:extLst>
      <p:ext uri="{BB962C8B-B14F-4D97-AF65-F5344CB8AC3E}">
        <p14:creationId xmlns:p14="http://schemas.microsoft.com/office/powerpoint/2010/main" val="306119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1148C2-31A7-C95F-0F16-3315BF4FF6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304" y="279000"/>
            <a:ext cx="4548599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34AB9-E11E-CAF8-740D-232F4B595D9B}"/>
              </a:ext>
            </a:extLst>
          </p:cNvPr>
          <p:cNvSpPr txBox="1"/>
          <p:nvPr/>
        </p:nvSpPr>
        <p:spPr>
          <a:xfrm>
            <a:off x="1186635" y="4335947"/>
            <a:ext cx="2893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dans la chapelle</a:t>
            </a:r>
          </a:p>
        </p:txBody>
      </p:sp>
    </p:spTree>
    <p:extLst>
      <p:ext uri="{BB962C8B-B14F-4D97-AF65-F5344CB8AC3E}">
        <p14:creationId xmlns:p14="http://schemas.microsoft.com/office/powerpoint/2010/main" val="57359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B0C316-54C9-FFDE-B951-9D407D7C51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174" y="379353"/>
            <a:ext cx="7687652" cy="60992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6CB4D1-05C6-55DA-F533-5D8C8BDCE6C4}"/>
              </a:ext>
            </a:extLst>
          </p:cNvPr>
          <p:cNvSpPr txBox="1"/>
          <p:nvPr/>
        </p:nvSpPr>
        <p:spPr>
          <a:xfrm>
            <a:off x="4115537" y="6090555"/>
            <a:ext cx="5490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/>
              <a:t>marché de Vérone - 1928</a:t>
            </a:r>
          </a:p>
        </p:txBody>
      </p:sp>
    </p:spTree>
    <p:extLst>
      <p:ext uri="{BB962C8B-B14F-4D97-AF65-F5344CB8AC3E}">
        <p14:creationId xmlns:p14="http://schemas.microsoft.com/office/powerpoint/2010/main" val="268070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4B4930-DA8B-2C21-6CA1-498EEB3F0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758" y="189000"/>
            <a:ext cx="511848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15B8A-ED3B-00AD-97D3-CD2251FEBB51}"/>
              </a:ext>
            </a:extLst>
          </p:cNvPr>
          <p:cNvSpPr txBox="1"/>
          <p:nvPr/>
        </p:nvSpPr>
        <p:spPr>
          <a:xfrm>
            <a:off x="8776310" y="4356452"/>
            <a:ext cx="265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l’avenue - 1921</a:t>
            </a:r>
          </a:p>
        </p:txBody>
      </p:sp>
    </p:spTree>
    <p:extLst>
      <p:ext uri="{BB962C8B-B14F-4D97-AF65-F5344CB8AC3E}">
        <p14:creationId xmlns:p14="http://schemas.microsoft.com/office/powerpoint/2010/main" val="31259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F3E2A42-DB9B-FBC3-9D50-94DFA226FC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594" y="189000"/>
            <a:ext cx="663481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816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B649775-FA57-F39A-2845-740B6A7C9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5596" y="273272"/>
            <a:ext cx="566775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AAB6DE-A939-0234-E11F-CDA6784F2617}"/>
              </a:ext>
            </a:extLst>
          </p:cNvPr>
          <p:cNvSpPr txBox="1"/>
          <p:nvPr/>
        </p:nvSpPr>
        <p:spPr>
          <a:xfrm>
            <a:off x="8587813" y="4123156"/>
            <a:ext cx="3102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Étude pour enfant aux </a:t>
            </a:r>
            <a:r>
              <a:rPr lang="fr-FR" sz="2400" b="1" dirty="0" err="1">
                <a:solidFill>
                  <a:srgbClr val="FFFF00"/>
                </a:solidFill>
              </a:rPr>
              <a:t>poiules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46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E22812-F9C5-1478-5C51-0906739CC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61" y="369000"/>
            <a:ext cx="480376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B423E2-B2D5-03DD-21BB-64AA0A9C7C6D}"/>
              </a:ext>
            </a:extLst>
          </p:cNvPr>
          <p:cNvSpPr txBox="1"/>
          <p:nvPr/>
        </p:nvSpPr>
        <p:spPr>
          <a:xfrm>
            <a:off x="8567654" y="4179327"/>
            <a:ext cx="2623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intermission - 1922</a:t>
            </a:r>
          </a:p>
        </p:txBody>
      </p:sp>
    </p:spTree>
    <p:extLst>
      <p:ext uri="{BB962C8B-B14F-4D97-AF65-F5344CB8AC3E}">
        <p14:creationId xmlns:p14="http://schemas.microsoft.com/office/powerpoint/2010/main" val="27842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DABD11-14E2-97B5-AADF-5402A7721B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2000" y="517352"/>
            <a:ext cx="4968000" cy="5823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D094E2-114B-35B2-5A34-8BEAD94B4186}"/>
              </a:ext>
            </a:extLst>
          </p:cNvPr>
          <p:cNvSpPr txBox="1"/>
          <p:nvPr/>
        </p:nvSpPr>
        <p:spPr>
          <a:xfrm>
            <a:off x="1757946" y="4447682"/>
            <a:ext cx="265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dimanche</a:t>
            </a:r>
          </a:p>
        </p:txBody>
      </p:sp>
    </p:spTree>
    <p:extLst>
      <p:ext uri="{BB962C8B-B14F-4D97-AF65-F5344CB8AC3E}">
        <p14:creationId xmlns:p14="http://schemas.microsoft.com/office/powerpoint/2010/main" val="362310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EE70F-D6CA-9699-A3D7-535D023623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120" y="189000"/>
            <a:ext cx="526176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0907A9-9DD1-9FC6-2EDE-01392C99ACC1}"/>
              </a:ext>
            </a:extLst>
          </p:cNvPr>
          <p:cNvSpPr txBox="1"/>
          <p:nvPr/>
        </p:nvSpPr>
        <p:spPr>
          <a:xfrm>
            <a:off x="8802845" y="3590058"/>
            <a:ext cx="3013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les rythmiciennes - 1918</a:t>
            </a:r>
          </a:p>
        </p:txBody>
      </p:sp>
    </p:spTree>
    <p:extLst>
      <p:ext uri="{BB962C8B-B14F-4D97-AF65-F5344CB8AC3E}">
        <p14:creationId xmlns:p14="http://schemas.microsoft.com/office/powerpoint/2010/main" val="358028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D8CE86-2EF8-2D4D-A75C-4AF3CD24A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396" y="307878"/>
            <a:ext cx="4135486" cy="6242244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BDB83E-78C8-F2C6-2B56-6B82B9EEB730}"/>
              </a:ext>
            </a:extLst>
          </p:cNvPr>
          <p:cNvSpPr txBox="1"/>
          <p:nvPr/>
        </p:nvSpPr>
        <p:spPr>
          <a:xfrm>
            <a:off x="4356623" y="6396335"/>
            <a:ext cx="4268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portrait de Madame Hodler</a:t>
            </a:r>
          </a:p>
        </p:txBody>
      </p:sp>
    </p:spTree>
    <p:extLst>
      <p:ext uri="{BB962C8B-B14F-4D97-AF65-F5344CB8AC3E}">
        <p14:creationId xmlns:p14="http://schemas.microsoft.com/office/powerpoint/2010/main" val="387432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1E815F-D6A2-F5A4-09F3-C079EF016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487" y="381000"/>
            <a:ext cx="5153025" cy="6096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19AB3F-B69F-A8F6-CB4E-64CB313102AD}"/>
              </a:ext>
            </a:extLst>
          </p:cNvPr>
          <p:cNvSpPr txBox="1"/>
          <p:nvPr/>
        </p:nvSpPr>
        <p:spPr>
          <a:xfrm>
            <a:off x="8847126" y="3909848"/>
            <a:ext cx="287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la femme à la pipe</a:t>
            </a:r>
          </a:p>
        </p:txBody>
      </p:sp>
    </p:spTree>
    <p:extLst>
      <p:ext uri="{BB962C8B-B14F-4D97-AF65-F5344CB8AC3E}">
        <p14:creationId xmlns:p14="http://schemas.microsoft.com/office/powerpoint/2010/main" val="296496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D692A2-1A73-F9A9-768D-8E1DC07FD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629" y="358204"/>
            <a:ext cx="6490741" cy="61415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36EF84-D160-FB2A-1B9E-FBC62BCF6C9A}"/>
              </a:ext>
            </a:extLst>
          </p:cNvPr>
          <p:cNvSpPr txBox="1"/>
          <p:nvPr/>
        </p:nvSpPr>
        <p:spPr>
          <a:xfrm>
            <a:off x="496572" y="4034766"/>
            <a:ext cx="2908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concert dans le jardin</a:t>
            </a:r>
          </a:p>
        </p:txBody>
      </p:sp>
    </p:spTree>
    <p:extLst>
      <p:ext uri="{BB962C8B-B14F-4D97-AF65-F5344CB8AC3E}">
        <p14:creationId xmlns:p14="http://schemas.microsoft.com/office/powerpoint/2010/main" val="282639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2374B3-AA4B-9448-A043-332098DE77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600" y="189000"/>
            <a:ext cx="5140799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72972-531F-930C-72E2-07BECF0AA143}"/>
              </a:ext>
            </a:extLst>
          </p:cNvPr>
          <p:cNvSpPr txBox="1"/>
          <p:nvPr/>
        </p:nvSpPr>
        <p:spPr>
          <a:xfrm>
            <a:off x="8666399" y="3957749"/>
            <a:ext cx="3540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bouquets et visages</a:t>
            </a:r>
          </a:p>
        </p:txBody>
      </p:sp>
    </p:spTree>
    <p:extLst>
      <p:ext uri="{BB962C8B-B14F-4D97-AF65-F5344CB8AC3E}">
        <p14:creationId xmlns:p14="http://schemas.microsoft.com/office/powerpoint/2010/main" val="276665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117297-378B-4FA6-B345-D30A1C5922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71" y="202367"/>
            <a:ext cx="8052632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11F17F-9FE8-A208-7342-4D7D0950DA63}"/>
              </a:ext>
            </a:extLst>
          </p:cNvPr>
          <p:cNvSpPr txBox="1"/>
          <p:nvPr/>
        </p:nvSpPr>
        <p:spPr>
          <a:xfrm>
            <a:off x="5187286" y="6322367"/>
            <a:ext cx="2323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Printemps rose</a:t>
            </a:r>
          </a:p>
        </p:txBody>
      </p:sp>
    </p:spTree>
    <p:extLst>
      <p:ext uri="{BB962C8B-B14F-4D97-AF65-F5344CB8AC3E}">
        <p14:creationId xmlns:p14="http://schemas.microsoft.com/office/powerpoint/2010/main" val="6170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2BC053-5D38-CC4E-3B8A-C774B3734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787" y="381000"/>
            <a:ext cx="4924425" cy="6096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6E15B8-65BC-77B0-CBC5-302C31063E29}"/>
              </a:ext>
            </a:extLst>
          </p:cNvPr>
          <p:cNvSpPr txBox="1"/>
          <p:nvPr/>
        </p:nvSpPr>
        <p:spPr>
          <a:xfrm>
            <a:off x="8558212" y="3651187"/>
            <a:ext cx="4411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nature morte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mimosas</a:t>
            </a:r>
          </a:p>
        </p:txBody>
      </p:sp>
    </p:spTree>
    <p:extLst>
      <p:ext uri="{BB962C8B-B14F-4D97-AF65-F5344CB8AC3E}">
        <p14:creationId xmlns:p14="http://schemas.microsoft.com/office/powerpoint/2010/main" val="521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46FCBF-DFF3-20EC-70BF-FECD6A264B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915" y="502133"/>
            <a:ext cx="5771213" cy="5788579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902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Œuvre d’art, art&#10;&#10;Description générée automatiquement">
            <a:extLst>
              <a:ext uri="{FF2B5EF4-FFF2-40B4-BE49-F238E27FC236}">
                <a16:creationId xmlns:a16="http://schemas.microsoft.com/office/drawing/2014/main" id="{A4F7FF0D-AAEA-0E72-792C-BA64C5E5C2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73" y="1247554"/>
            <a:ext cx="6336000" cy="51356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4D2996-2BD4-49AA-5595-04BCAC8603FA}"/>
              </a:ext>
            </a:extLst>
          </p:cNvPr>
          <p:cNvSpPr txBox="1"/>
          <p:nvPr/>
        </p:nvSpPr>
        <p:spPr>
          <a:xfrm>
            <a:off x="7210455" y="5134451"/>
            <a:ext cx="2493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Alice Bailly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Joueuses d’osselets, 1912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9D6B710-CD62-D89B-B6C6-B97E2FEDA91E}"/>
              </a:ext>
            </a:extLst>
          </p:cNvPr>
          <p:cNvSpPr txBox="1"/>
          <p:nvPr/>
        </p:nvSpPr>
        <p:spPr>
          <a:xfrm>
            <a:off x="431402" y="0"/>
            <a:ext cx="8593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Peintre Alice Bailly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5B7C0B4-E947-5677-3E27-D8353E5D4669}"/>
              </a:ext>
            </a:extLst>
          </p:cNvPr>
          <p:cNvSpPr txBox="1"/>
          <p:nvPr/>
        </p:nvSpPr>
        <p:spPr>
          <a:xfrm>
            <a:off x="1376975" y="523220"/>
            <a:ext cx="7647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FD79DD5-7969-5659-B131-53E339CEB729}"/>
              </a:ext>
            </a:extLst>
          </p:cNvPr>
          <p:cNvSpPr txBox="1"/>
          <p:nvPr/>
        </p:nvSpPr>
        <p:spPr>
          <a:xfrm>
            <a:off x="7073702" y="2828835"/>
            <a:ext cx="444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082D594-E5E5-2569-26A8-9B739E12CE3F}"/>
              </a:ext>
            </a:extLst>
          </p:cNvPr>
          <p:cNvSpPr txBox="1"/>
          <p:nvPr/>
        </p:nvSpPr>
        <p:spPr>
          <a:xfrm>
            <a:off x="8527235" y="3564790"/>
            <a:ext cx="355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929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237</Words>
  <Application>Microsoft Office PowerPoint</Application>
  <PresentationFormat>Grand écran</PresentationFormat>
  <Paragraphs>72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2024-12-07T15:58:09Z</dcterms:created>
  <dcterms:modified xsi:type="dcterms:W3CDTF">2024-12-09T04:30:57Z</dcterms:modified>
</cp:coreProperties>
</file>