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6" r:id="rId15"/>
    <p:sldId id="268" r:id="rId16"/>
    <p:sldId id="273" r:id="rId17"/>
    <p:sldId id="269" r:id="rId18"/>
    <p:sldId id="270" r:id="rId19"/>
    <p:sldId id="271" r:id="rId20"/>
    <p:sldId id="272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47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44CBF-8929-D8D5-8754-4AC8F6DF9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0CC0A6C-6F3F-55D2-E009-F26649F0E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91FA69-6421-2EBD-0A74-F3E4E2934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7D66C9-4ABF-1C4D-8D6B-FD5F452C4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57937F-2DCF-373F-9FEC-E73D6AFBB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07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8C1CBD-2636-6ECB-DA90-CFFAD98E3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56FA16-3EA5-02EE-E6FB-8A9B603C5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0B2083-4B22-765B-98E6-A8894ED81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A7A36D-4937-6D6F-53B2-3110C5E31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B12927-5687-E1BB-4C3A-D18FF133C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301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94F5C-2144-47BA-D92D-6FAE2A069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6B4088-6EFF-14EA-D729-67E8753215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B406E8-CCBE-02C4-A368-F32BF3DA6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7B7FCE-9087-9EC3-C865-11ECCCBFF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E56FED-8FCD-6262-E872-EDED922DC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45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88684D-73B7-1FBD-3CDF-97EC67888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4DEC48-EC87-E1FF-19F9-BE1C2A5CF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E108DA7-3502-DE45-45F5-0E98031715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AABFD8-715A-6807-D100-7D7C9AA5C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866524-9D71-CBC2-4062-EEB798380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5CB2F6-FD00-29D9-5D1F-36729526F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87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0B396-7B49-8600-ED2F-CEB05BECD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05049B-9CCA-34B7-D4E1-17404B257E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C403EC-BE56-4BF0-27AF-59AD006F5E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4EA60C8-23CD-AD87-4530-50171A2EF1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490234-DC13-4C4E-BFB0-0424813E7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6328957-D88E-1A32-FE31-61D2D357C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695CDE2-0BC8-1536-24A0-A62A20C24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ACD389A-24E9-EFAE-6195-E581866DC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4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462901-6C80-20D2-4242-B4CF121A1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D763B92-782D-E666-F0DA-44EF298E3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BEF9E37-DCB3-4779-C9EC-F16403C46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99B436-4853-6B2F-A54B-9B03ABBC6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1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67A5ED-0523-16D8-AB9F-EFAECE881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69B087A-1DF4-C69E-2394-E0779C74E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D7D15C1-E399-5017-84D0-F29EC09BF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08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C1CC92-AF9E-1165-6A8B-B64F0D062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EECC41-2F7A-491E-B35A-482C7FD4F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050A7D-3424-AF4F-ACDF-DF37EA707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1CA435-0356-3080-04A4-920365B6A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52411DB-F8CE-BE79-D12F-921738916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997C856-AFED-3303-0994-3AFF66360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742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1A4E6-C28C-87F5-46CB-C5C34FAFE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D74E69F-A060-864A-7208-FF82215486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A76970-19FF-1709-908A-BA15404514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61A78E-9CBD-D1BF-E5AB-F21BC74F0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225059-F8E0-7A83-D8C9-39C109F99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B9E24F-9001-C6E7-A829-3A229FC7E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44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B74E12-BFAD-0744-B448-6F5219128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D9F3FB-338B-82F0-A82F-BACBE0A16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D782C6-DCF2-1965-5D99-E674DEE1C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5DD4F5-511D-CC13-5534-0A1950005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ABC2A9-7BB2-0A67-1A83-F4AACF932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E80BF52-7D5C-0883-3A68-B031A89EB7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F104A3B-4D6C-1C9B-77FA-81920831A4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9B9C11-D77E-0E1D-DD4A-657658555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EE733C-4E95-1F2A-B09C-D6C92D3C5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5A5F46-CA6E-95A6-0766-07B705FE4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62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6FC8053-642A-C2C6-3A94-8E7929DC1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976548-1220-5E3D-0CFA-CDF87B6F8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2CBAF7-AD78-CEA3-C2E3-2E54A923B7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D82C6-0337-49A8-80B5-8B01558390BE}" type="datetimeFigureOut">
              <a:rPr lang="fr-FR" smtClean="0"/>
              <a:t>06/12/2024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686F33-6813-2535-DEA1-CC75BDB49C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B05814-751C-CE4D-EAF7-40BD94F7FD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1CC21-5069-484A-BF24-946073EDD8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225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1998CD-9B62-BC4A-9DAC-E71BF859A8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964" y="189000"/>
            <a:ext cx="432196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4257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  <p:sndAc>
          <p:stSnd loop="1">
            <p:snd r:embed="rId2" name="Just For YOU - Ernesto Cortazar.wav"/>
          </p:stSnd>
        </p:sndAc>
      </p:transition>
    </mc:Choice>
    <mc:Fallback>
      <p:transition spd="slow" advClick="0" advTm="8000">
        <p:fade/>
        <p:sndAc>
          <p:stSnd loop="1">
            <p:snd r:embed="rId2" name="Just For YOU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0BEED85-CAFC-496A-BD84-BE62DD33E7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6487" y="378000"/>
            <a:ext cx="97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15FE913-872D-9D63-CC04-2A48EEE329D9}"/>
              </a:ext>
            </a:extLst>
          </p:cNvPr>
          <p:cNvSpPr/>
          <p:nvPr/>
        </p:nvSpPr>
        <p:spPr>
          <a:xfrm>
            <a:off x="2410986" y="2967335"/>
            <a:ext cx="73700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Canyon FJAORARGLUFUR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en Islande</a:t>
            </a:r>
          </a:p>
        </p:txBody>
      </p:sp>
    </p:spTree>
    <p:extLst>
      <p:ext uri="{BB962C8B-B14F-4D97-AF65-F5344CB8AC3E}">
        <p14:creationId xmlns:p14="http://schemas.microsoft.com/office/powerpoint/2010/main" val="5681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CB2A55-40FA-79B3-3EA0-0AFFEA512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562" y="964678"/>
            <a:ext cx="7074890" cy="471659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479CA7-4FD5-F449-8A8B-0EFC98D63AA8}"/>
              </a:ext>
            </a:extLst>
          </p:cNvPr>
          <p:cNvSpPr txBox="1"/>
          <p:nvPr/>
        </p:nvSpPr>
        <p:spPr>
          <a:xfrm>
            <a:off x="8327294" y="243512"/>
            <a:ext cx="361263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Canyon FJAORARGLUFUR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Est le plus célèbre d’Islande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situé à l’extrême Nord de l’île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d’accès difficile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Formé à la fin de l’âge de glace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(5000 ans)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un lac s’est formé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pitons rocheux, falaises de 100m de haut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3789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4633CF-939C-99CB-3A41-76C583E94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450" y="279000"/>
            <a:ext cx="839700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95346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F109412-4BAF-A6E7-63A3-9C3208C6C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5244138-43A8-4F08-549A-7C79F980C3A5}"/>
              </a:ext>
            </a:extLst>
          </p:cNvPr>
          <p:cNvSpPr txBox="1"/>
          <p:nvPr/>
        </p:nvSpPr>
        <p:spPr>
          <a:xfrm>
            <a:off x="5673832" y="6141479"/>
            <a:ext cx="2773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2400" b="1" dirty="0"/>
              <a:t>en Hiver</a:t>
            </a:r>
          </a:p>
        </p:txBody>
      </p:sp>
    </p:spTree>
    <p:extLst>
      <p:ext uri="{BB962C8B-B14F-4D97-AF65-F5344CB8AC3E}">
        <p14:creationId xmlns:p14="http://schemas.microsoft.com/office/powerpoint/2010/main" val="103217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E472E3-B7A5-CADE-7BB2-AD461C8BD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959" y="189000"/>
            <a:ext cx="4320000" cy="64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996920-6A7C-8EA6-9E31-F98A2FBA66AA}"/>
              </a:ext>
            </a:extLst>
          </p:cNvPr>
          <p:cNvSpPr txBox="1"/>
          <p:nvPr/>
        </p:nvSpPr>
        <p:spPr>
          <a:xfrm>
            <a:off x="8228911" y="3612285"/>
            <a:ext cx="2893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Panorama exceptionnel</a:t>
            </a:r>
          </a:p>
        </p:txBody>
      </p:sp>
    </p:spTree>
    <p:extLst>
      <p:ext uri="{BB962C8B-B14F-4D97-AF65-F5344CB8AC3E}">
        <p14:creationId xmlns:p14="http://schemas.microsoft.com/office/powerpoint/2010/main" val="248666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6C9783-E588-F2CA-B650-21F85DB315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2654" y="149905"/>
            <a:ext cx="99769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480078-497C-1975-3E7F-C6BC7CECEB70}"/>
              </a:ext>
            </a:extLst>
          </p:cNvPr>
          <p:cNvSpPr txBox="1"/>
          <p:nvPr/>
        </p:nvSpPr>
        <p:spPr>
          <a:xfrm>
            <a:off x="4204827" y="6105114"/>
            <a:ext cx="4855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Lac formé par fonte des glaces</a:t>
            </a:r>
          </a:p>
        </p:txBody>
      </p:sp>
    </p:spTree>
    <p:extLst>
      <p:ext uri="{BB962C8B-B14F-4D97-AF65-F5344CB8AC3E}">
        <p14:creationId xmlns:p14="http://schemas.microsoft.com/office/powerpoint/2010/main" val="93150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E8F798-3EB8-D1ED-73E9-A75EDB374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962" y="457200"/>
            <a:ext cx="9744075" cy="594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200861-5CD9-FA84-1B44-CB9DF0795236}"/>
              </a:ext>
            </a:extLst>
          </p:cNvPr>
          <p:cNvSpPr txBox="1"/>
          <p:nvPr/>
        </p:nvSpPr>
        <p:spPr>
          <a:xfrm>
            <a:off x="4646951" y="6430780"/>
            <a:ext cx="293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site enneigé du Canyon</a:t>
            </a:r>
          </a:p>
        </p:txBody>
      </p:sp>
    </p:spTree>
    <p:extLst>
      <p:ext uri="{BB962C8B-B14F-4D97-AF65-F5344CB8AC3E}">
        <p14:creationId xmlns:p14="http://schemas.microsoft.com/office/powerpoint/2010/main" val="1702335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A36D0C-2D2F-1C8A-6809-5E824E276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575" y="189201"/>
            <a:ext cx="10610850" cy="63341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6844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5EF8A2-D62C-6063-554D-475D8FF5A8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821" y="189000"/>
            <a:ext cx="9724357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8615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B9DDD7-DECC-905C-B184-1435D64B93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885" y="181463"/>
            <a:ext cx="945423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EDE860-5BA2-919E-1E1C-281214D1CAFA}"/>
              </a:ext>
            </a:extLst>
          </p:cNvPr>
          <p:cNvSpPr txBox="1"/>
          <p:nvPr/>
        </p:nvSpPr>
        <p:spPr>
          <a:xfrm>
            <a:off x="1524000" y="376537"/>
            <a:ext cx="88263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cascade FAGRIFOSS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accessible par piste en 4x4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alimentée par rivière KALDAKVISL</a:t>
            </a:r>
          </a:p>
        </p:txBody>
      </p:sp>
    </p:spTree>
    <p:extLst>
      <p:ext uri="{BB962C8B-B14F-4D97-AF65-F5344CB8AC3E}">
        <p14:creationId xmlns:p14="http://schemas.microsoft.com/office/powerpoint/2010/main" val="414848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DCA9F4D-CE44-AAD4-0CDC-E2994B4C4A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619" y="189000"/>
            <a:ext cx="9707864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787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DD743B-0989-3CFF-B474-BF80998C7E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5200" y="279000"/>
            <a:ext cx="945423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830D93-4824-F8AB-7021-1935968D8D49}"/>
              </a:ext>
            </a:extLst>
          </p:cNvPr>
          <p:cNvSpPr txBox="1"/>
          <p:nvPr/>
        </p:nvSpPr>
        <p:spPr>
          <a:xfrm>
            <a:off x="1798866" y="6348167"/>
            <a:ext cx="8927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à proximité :falaises proches du village de KIKJUBAEJARKLALISTUR</a:t>
            </a:r>
          </a:p>
        </p:txBody>
      </p:sp>
    </p:spTree>
    <p:extLst>
      <p:ext uri="{BB962C8B-B14F-4D97-AF65-F5344CB8AC3E}">
        <p14:creationId xmlns:p14="http://schemas.microsoft.com/office/powerpoint/2010/main" val="2776546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1B5DE2-E97A-7C47-0EFE-6090288E6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555" y="197006"/>
            <a:ext cx="4158889" cy="62106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99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BC515C-A43E-0230-B9F7-DD2C846DD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1160" y="406409"/>
            <a:ext cx="8109679" cy="60822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1E17B1-3A1F-54FC-20CE-3D3A12DDA347}"/>
              </a:ext>
            </a:extLst>
          </p:cNvPr>
          <p:cNvSpPr txBox="1"/>
          <p:nvPr/>
        </p:nvSpPr>
        <p:spPr>
          <a:xfrm>
            <a:off x="3802848" y="6027003"/>
            <a:ext cx="5006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village KIKJUBAEJARKLALISTUR</a:t>
            </a:r>
          </a:p>
        </p:txBody>
      </p:sp>
    </p:spTree>
    <p:extLst>
      <p:ext uri="{BB962C8B-B14F-4D97-AF65-F5344CB8AC3E}">
        <p14:creationId xmlns:p14="http://schemas.microsoft.com/office/powerpoint/2010/main" val="277569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FA32C00-5B91-D6B5-DFA3-442E5A308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702" y="953012"/>
            <a:ext cx="7779895" cy="53814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09CFF26-83FE-C668-9CB1-A0E1A83F729E}"/>
              </a:ext>
            </a:extLst>
          </p:cNvPr>
          <p:cNvSpPr txBox="1"/>
          <p:nvPr/>
        </p:nvSpPr>
        <p:spPr>
          <a:xfrm>
            <a:off x="1839654" y="6334442"/>
            <a:ext cx="7918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Le nom du village se traduit par : Chapelle des Dames (monument daté de 1650)</a:t>
            </a:r>
          </a:p>
        </p:txBody>
      </p:sp>
    </p:spTree>
    <p:extLst>
      <p:ext uri="{BB962C8B-B14F-4D97-AF65-F5344CB8AC3E}">
        <p14:creationId xmlns:p14="http://schemas.microsoft.com/office/powerpoint/2010/main" val="157442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3EFD06-274C-48AE-16B3-5D3560B41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921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D887AB-F6CF-D8A3-43AC-76EACB6F6807}"/>
              </a:ext>
            </a:extLst>
          </p:cNvPr>
          <p:cNvSpPr txBox="1"/>
          <p:nvPr/>
        </p:nvSpPr>
        <p:spPr>
          <a:xfrm>
            <a:off x="9091447" y="1932659"/>
            <a:ext cx="26486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 </a:t>
            </a:r>
            <a:r>
              <a:rPr lang="fr-FR" sz="2400" b="1" dirty="0">
                <a:solidFill>
                  <a:schemeClr val="bg1"/>
                </a:solidFill>
              </a:rPr>
              <a:t>à proximité du village : les CRATERES DU LAKI (LAKAGIGAR)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ancien volcan avec 135 cratères! Sur 25 kms, dernière éruption en 1783</a:t>
            </a:r>
          </a:p>
        </p:txBody>
      </p:sp>
    </p:spTree>
    <p:extLst>
      <p:ext uri="{BB962C8B-B14F-4D97-AF65-F5344CB8AC3E}">
        <p14:creationId xmlns:p14="http://schemas.microsoft.com/office/powerpoint/2010/main" val="337873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3F325A-6407-D617-7A0C-E77A17BD6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214" y="172816"/>
            <a:ext cx="8027571" cy="65123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243711-C897-7E40-C43A-49DF876D25A2}"/>
              </a:ext>
            </a:extLst>
          </p:cNvPr>
          <p:cNvSpPr txBox="1"/>
          <p:nvPr/>
        </p:nvSpPr>
        <p:spPr>
          <a:xfrm>
            <a:off x="600443" y="3857221"/>
            <a:ext cx="2291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carte du système volcanique</a:t>
            </a:r>
          </a:p>
        </p:txBody>
      </p:sp>
    </p:spTree>
    <p:extLst>
      <p:ext uri="{BB962C8B-B14F-4D97-AF65-F5344CB8AC3E}">
        <p14:creationId xmlns:p14="http://schemas.microsoft.com/office/powerpoint/2010/main" val="221607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0682E0-7B6E-DABA-B4FA-3A1343294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062" y="916847"/>
            <a:ext cx="7809875" cy="46859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968B17-BF83-B610-98A7-1C725425D6E0}"/>
              </a:ext>
            </a:extLst>
          </p:cNvPr>
          <p:cNvSpPr txBox="1"/>
          <p:nvPr/>
        </p:nvSpPr>
        <p:spPr>
          <a:xfrm>
            <a:off x="3869660" y="5479488"/>
            <a:ext cx="742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orgues basaltiques (sol de l’église)</a:t>
            </a:r>
          </a:p>
        </p:txBody>
      </p:sp>
    </p:spTree>
    <p:extLst>
      <p:ext uri="{BB962C8B-B14F-4D97-AF65-F5344CB8AC3E}">
        <p14:creationId xmlns:p14="http://schemas.microsoft.com/office/powerpoint/2010/main" val="61479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8A0F25-74F6-ABA5-D215-F3091DC0F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6827" y="704725"/>
            <a:ext cx="8132164" cy="54485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14552C-987E-26B8-6A39-8F9E26F0C940}"/>
              </a:ext>
            </a:extLst>
          </p:cNvPr>
          <p:cNvSpPr txBox="1"/>
          <p:nvPr/>
        </p:nvSpPr>
        <p:spPr>
          <a:xfrm>
            <a:off x="4057166" y="5812191"/>
            <a:ext cx="6235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grande fissure des cratères de LAKI</a:t>
            </a:r>
          </a:p>
        </p:txBody>
      </p:sp>
    </p:spTree>
    <p:extLst>
      <p:ext uri="{BB962C8B-B14F-4D97-AF65-F5344CB8AC3E}">
        <p14:creationId xmlns:p14="http://schemas.microsoft.com/office/powerpoint/2010/main" val="70513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0DED0D-DDB5-EE2D-1F8D-4CEE32738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298" y="664548"/>
            <a:ext cx="8717403" cy="58116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30161B3-A6D6-073F-422D-46219481AA14}"/>
              </a:ext>
            </a:extLst>
          </p:cNvPr>
          <p:cNvSpPr txBox="1"/>
          <p:nvPr/>
        </p:nvSpPr>
        <p:spPr>
          <a:xfrm>
            <a:off x="1650481" y="32657"/>
            <a:ext cx="10702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</a:t>
            </a:r>
            <a:r>
              <a:rPr lang="fr-FR" sz="2800" b="1" dirty="0" err="1">
                <a:solidFill>
                  <a:schemeClr val="bg1"/>
                </a:solidFill>
              </a:rPr>
              <a:t>Fjadargàgljufur</a:t>
            </a:r>
            <a:r>
              <a:rPr lang="fr-FR" sz="2800" b="1" dirty="0">
                <a:solidFill>
                  <a:schemeClr val="bg1"/>
                </a:solidFill>
              </a:rPr>
              <a:t>  Canyon –Islande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EF87D88-C743-9231-FC58-8DC15D58E245}"/>
              </a:ext>
            </a:extLst>
          </p:cNvPr>
          <p:cNvSpPr txBox="1"/>
          <p:nvPr/>
        </p:nvSpPr>
        <p:spPr>
          <a:xfrm>
            <a:off x="3526789" y="470647"/>
            <a:ext cx="8934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08A78D4-F6A2-60D0-1DAB-B433043E01A0}"/>
              </a:ext>
            </a:extLst>
          </p:cNvPr>
          <p:cNvSpPr txBox="1"/>
          <p:nvPr/>
        </p:nvSpPr>
        <p:spPr>
          <a:xfrm>
            <a:off x="4190044" y="5898523"/>
            <a:ext cx="8468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6D140AB-AB37-88EA-E0B3-5F4594F328D0}"/>
              </a:ext>
            </a:extLst>
          </p:cNvPr>
          <p:cNvSpPr txBox="1"/>
          <p:nvPr/>
        </p:nvSpPr>
        <p:spPr>
          <a:xfrm>
            <a:off x="5924251" y="6302123"/>
            <a:ext cx="4707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5072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182</Words>
  <Application>Microsoft Office PowerPoint</Application>
  <PresentationFormat>Grand écran</PresentationFormat>
  <Paragraphs>35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5</cp:revision>
  <dcterms:created xsi:type="dcterms:W3CDTF">2024-12-06T10:30:13Z</dcterms:created>
  <dcterms:modified xsi:type="dcterms:W3CDTF">2024-12-06T15:02:53Z</dcterms:modified>
</cp:coreProperties>
</file>