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4" r:id="rId19"/>
    <p:sldId id="272" r:id="rId20"/>
    <p:sldId id="273" r:id="rId21"/>
    <p:sldId id="277" r:id="rId22"/>
    <p:sldId id="276" r:id="rId23"/>
    <p:sldId id="278" r:id="rId24"/>
    <p:sldId id="279" r:id="rId25"/>
    <p:sldId id="280" r:id="rId26"/>
    <p:sldId id="282" r:id="rId27"/>
    <p:sldId id="283" r:id="rId28"/>
    <p:sldId id="281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7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7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937618-7AC6-E735-6925-D2E519D7BE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4C6CC68-DD68-3144-0B60-0BDB4AF6DF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9D4FE1-E656-FB63-04D2-E43E08909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09A44-04FE-479C-9943-912DBF9B8B7A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35337F-9A6D-F488-B1D2-BD36537A0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AE6054-C845-1A27-BB10-DE78D35F7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0F714-CC9E-45E8-947C-B9E88D3B9E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0748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968613-6A2E-55CD-F37B-86854695D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01F95D2-8416-6330-88EC-EA0E544291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C89A03-105B-52CA-052C-E258738CD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09A44-04FE-479C-9943-912DBF9B8B7A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02DFD9-78BF-88AA-F750-2196759A3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BA8A9B-0585-A0DD-1497-140E3638C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0F714-CC9E-45E8-947C-B9E88D3B9E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2678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50D747-4F3D-8D65-9119-6547A18CC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943F58-9641-E0C5-F5F6-B0E27B9CCE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448E8C-19AC-C1F4-F787-5F71E7BCB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09A44-04FE-479C-9943-912DBF9B8B7A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E6370A-DA3F-6E44-C7C8-6ADC7C4E9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ECE054-79AA-C188-665C-3113CE2B7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0F714-CC9E-45E8-947C-B9E88D3B9E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D96D8-64BF-4881-8315-E23D41057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4627CC-976D-BA17-D5AC-F7ECB82137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804ED7-4013-1C5D-E9F0-FCF1DE1814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5C3D2E-F37B-0E71-9FE5-17EEBD7AA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09A44-04FE-479C-9943-912DBF9B8B7A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67A436-EC38-4298-91B3-A4236349E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9B88E76-6F4A-71BF-6B1C-EFF600970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0F714-CC9E-45E8-947C-B9E88D3B9E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548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CA53C1-1282-3D1F-6ECC-044306D2C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63F90EB-4B24-C0FB-71AA-9DDBCBF8C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E53D067-3B55-2396-8074-D5DF7DDC0B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171A7A6-BE6A-9005-448A-F079DCFFAB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3C84EE0-B541-6652-11F1-71320520B9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55268A4-EDAC-4FAB-BA41-96A2513A4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09A44-04FE-479C-9943-912DBF9B8B7A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19DB389-A3E1-41A6-1E65-97F827F24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D10E696-D887-C9F0-C484-EE544A822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0F714-CC9E-45E8-947C-B9E88D3B9E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4843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C8D8C5-B791-3C09-DB48-AB6ABFC18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B3C7345-0379-1227-2C5D-E1039D43F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09A44-04FE-479C-9943-912DBF9B8B7A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8A907AA-8E57-B088-FE1C-9C0099A86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F2F97E1-7F35-4D76-E0B9-9A81029A3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0F714-CC9E-45E8-947C-B9E88D3B9E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81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4164B53-56CE-85FB-49FD-1F06B6EBA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09A44-04FE-479C-9943-912DBF9B8B7A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C8C6A8D-716A-3DD3-A00A-351D2D26D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5E13FF7-F78E-828C-3132-6615CF1D3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0F714-CC9E-45E8-947C-B9E88D3B9E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0927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B45A7E-C36F-7E1A-A200-2B6C4A3FF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BF7B49-328A-84A4-F2F2-8A10092D6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F5207C0-1912-3067-DF9E-8C80C78A04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432FE05-8E26-CB6C-5A4D-51A8F54AD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09A44-04FE-479C-9943-912DBF9B8B7A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D18B60D-452A-F8AA-550D-84730C20F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B529EC-455B-C9A3-1579-125A35E61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0F714-CC9E-45E8-947C-B9E88D3B9E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740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0E33D1-684C-31EB-B9FC-3555FF394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9D77E13-5557-E88C-AA6E-DEE8C64EC2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A538E57-1806-D775-146C-0B5DC77017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39A7E4-9F38-DEA1-4DB6-27C5A88D9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09A44-04FE-479C-9943-912DBF9B8B7A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FCD8CD5-A0FB-3FE5-CB99-A325D096E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A85CDC5-B585-2927-6708-47A9EF2FC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0F714-CC9E-45E8-947C-B9E88D3B9E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302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434FFF-2B61-E376-AC70-CE1475F7B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920159B-CF5F-9A4B-DF93-2B9C2CDE63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18F9F8-C30B-4D5C-6CD0-4101FB17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09A44-04FE-479C-9943-912DBF9B8B7A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2666BB-9CE2-BBC6-DBBB-EDE6A1C9A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443555-62F9-CC15-0C79-0902FC18E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0F714-CC9E-45E8-947C-B9E88D3B9E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35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3F2A41E-947A-3B06-4D35-0BC5EBF775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6AC0B1A-38ED-EF8E-E6D4-F9CD283557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90693D-2928-2D83-2BFE-D149707D1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09A44-04FE-479C-9943-912DBF9B8B7A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ACB569-4C1A-239A-F2A7-54D574514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A39EAF-D60B-B4D4-3157-BE6DD78A2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0F714-CC9E-45E8-947C-B9E88D3B9E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0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F29E4C5-F2DC-E8C7-229B-20A0659FB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28D617-86A6-F0B4-CAFA-0B87DF3B03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4E4E58-0446-50EE-A6CD-F3FAF9EE32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09A44-04FE-479C-9943-912DBF9B8B7A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8F1FEE-D01C-E040-ED4D-3A781EA3BC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AA01BB-85AA-C0EE-8A2F-A566B5C9E0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0F714-CC9E-45E8-947C-B9E88D3B9E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15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5C9F64-88B8-0C3D-60E2-25F3D5A48A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1610963"/>
            <a:ext cx="11484000" cy="43384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87BB298-B08A-9108-46BD-A6162C16F407}"/>
              </a:ext>
            </a:extLst>
          </p:cNvPr>
          <p:cNvSpPr/>
          <p:nvPr/>
        </p:nvSpPr>
        <p:spPr>
          <a:xfrm>
            <a:off x="3449709" y="168950"/>
            <a:ext cx="493523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Baie de DISKO</a:t>
            </a:r>
          </a:p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Groenland</a:t>
            </a:r>
          </a:p>
        </p:txBody>
      </p:sp>
    </p:spTree>
    <p:extLst>
      <p:ext uri="{BB962C8B-B14F-4D97-AF65-F5344CB8AC3E}">
        <p14:creationId xmlns:p14="http://schemas.microsoft.com/office/powerpoint/2010/main" val="1192005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  <p:sndAc>
          <p:stSnd loop="1">
            <p:snd r:embed="rId2" name="Guitar &amp; Piano Romantic ~ Love Song - Belle Musique Damour.wav"/>
          </p:stSnd>
        </p:sndAc>
      </p:transition>
    </mc:Choice>
    <mc:Fallback>
      <p:transition spd="slow" advClick="0" advTm="8000">
        <p:wipe/>
        <p:sndAc>
          <p:stSnd loop="1">
            <p:snd r:embed="rId2" name="Guitar &amp; Piano Romantic ~ Love Song - Belle Musique Damou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42317EA-64FC-E6C3-3562-4B056F8E1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8997" y="387791"/>
            <a:ext cx="9114019" cy="606910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01366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BF1C1A-9E62-C0AB-3FB8-994F986F6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0000" y="457617"/>
            <a:ext cx="8532000" cy="568154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080FCF-ECBD-0A50-8A87-A58825DE50F1}"/>
              </a:ext>
            </a:extLst>
          </p:cNvPr>
          <p:cNvSpPr txBox="1"/>
          <p:nvPr/>
        </p:nvSpPr>
        <p:spPr>
          <a:xfrm>
            <a:off x="2754764" y="5862362"/>
            <a:ext cx="1011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BAIE DE DISKO  au large de la côte occidentale du Groenland</a:t>
            </a:r>
          </a:p>
          <a:p>
            <a:r>
              <a:rPr lang="fr-FR" sz="2000" b="1" dirty="0"/>
              <a:t>    </a:t>
            </a:r>
            <a:r>
              <a:rPr lang="fr-FR" sz="2400" b="1" dirty="0">
                <a:solidFill>
                  <a:schemeClr val="bg1"/>
                </a:solidFill>
              </a:rPr>
              <a:t>dans l’est de la mer de Baffin.     </a:t>
            </a:r>
          </a:p>
        </p:txBody>
      </p:sp>
    </p:spTree>
    <p:extLst>
      <p:ext uri="{BB962C8B-B14F-4D97-AF65-F5344CB8AC3E}">
        <p14:creationId xmlns:p14="http://schemas.microsoft.com/office/powerpoint/2010/main" val="1826712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43A521-3EEB-13B8-976C-29E25C640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9891" y="355091"/>
            <a:ext cx="9232218" cy="614781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36642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A4791F-41C3-DABD-BF2B-645CB5E48C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706" y="302404"/>
            <a:ext cx="5801194" cy="33159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4D2A9F2-4AB6-3D62-A83F-1166C81A86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0900" y="3629484"/>
            <a:ext cx="5551357" cy="29261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7716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D64AFE-AD81-D0F5-6E7E-41188781E4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8840" y="374338"/>
            <a:ext cx="8364511" cy="557634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5DD51F-80CE-AE0E-9CEF-520BE3C0943C}"/>
              </a:ext>
            </a:extLst>
          </p:cNvPr>
          <p:cNvSpPr txBox="1"/>
          <p:nvPr/>
        </p:nvSpPr>
        <p:spPr>
          <a:xfrm>
            <a:off x="2945481" y="5719846"/>
            <a:ext cx="8027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Kayak de mer, face aux icebergs – Baie de DISKO</a:t>
            </a:r>
          </a:p>
        </p:txBody>
      </p:sp>
    </p:spTree>
    <p:extLst>
      <p:ext uri="{BB962C8B-B14F-4D97-AF65-F5344CB8AC3E}">
        <p14:creationId xmlns:p14="http://schemas.microsoft.com/office/powerpoint/2010/main" val="274457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69207F1-9C41-D579-96F6-5D6A151509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4964" y="693520"/>
            <a:ext cx="7200000" cy="5400000"/>
          </a:xfrm>
          <a:prstGeom prst="rect">
            <a:avLst/>
          </a:prstGeom>
          <a:pattFill prst="pct90">
            <a:fgClr>
              <a:schemeClr val="accent2"/>
            </a:fgClr>
            <a:bgClr>
              <a:schemeClr val="bg1"/>
            </a:bgClr>
          </a:pattFill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7A30643-DF4E-CBA1-8E96-15BA223EC17E}"/>
              </a:ext>
            </a:extLst>
          </p:cNvPr>
          <p:cNvSpPr txBox="1"/>
          <p:nvPr/>
        </p:nvSpPr>
        <p:spPr>
          <a:xfrm>
            <a:off x="3064967" y="5862687"/>
            <a:ext cx="72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Possibilité de réaliser une croisière dans la Baie</a:t>
            </a:r>
          </a:p>
        </p:txBody>
      </p:sp>
    </p:spTree>
    <p:extLst>
      <p:ext uri="{BB962C8B-B14F-4D97-AF65-F5344CB8AC3E}">
        <p14:creationId xmlns:p14="http://schemas.microsoft.com/office/powerpoint/2010/main" val="160120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094AB38-A28A-8BE6-545C-47A6B85A5C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0000" y="549000"/>
            <a:ext cx="7552000" cy="57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68177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F4F0CE-6CE9-A3EE-9A72-0532F719D9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129" y="186755"/>
            <a:ext cx="5393410" cy="6472092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881206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5283A8-D50D-F1DD-98D1-3AB0129921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6996" y="549000"/>
            <a:ext cx="8640000" cy="576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62139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6A3440-B935-8701-BEE6-090E548276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967" y="514242"/>
            <a:ext cx="8744273" cy="582951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D0BF25-5A49-AA31-FB6F-7C6126181F7A}"/>
              </a:ext>
            </a:extLst>
          </p:cNvPr>
          <p:cNvSpPr txBox="1"/>
          <p:nvPr/>
        </p:nvSpPr>
        <p:spPr>
          <a:xfrm>
            <a:off x="3663301" y="6112924"/>
            <a:ext cx="7698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un spectacle pleine nature exceptionnel</a:t>
            </a:r>
          </a:p>
        </p:txBody>
      </p:sp>
    </p:spTree>
    <p:extLst>
      <p:ext uri="{BB962C8B-B14F-4D97-AF65-F5344CB8AC3E}">
        <p14:creationId xmlns:p14="http://schemas.microsoft.com/office/powerpoint/2010/main" val="207033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B84134-DD54-C2B3-D7CF-F1EA8C199D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6499" y="715424"/>
            <a:ext cx="9659001" cy="542715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A6F1C5-8F59-4D0D-A715-973E7D905D02}"/>
              </a:ext>
            </a:extLst>
          </p:cNvPr>
          <p:cNvSpPr txBox="1"/>
          <p:nvPr/>
        </p:nvSpPr>
        <p:spPr>
          <a:xfrm>
            <a:off x="3027336" y="6142575"/>
            <a:ext cx="7514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excursions dans le spectacle glacé des icebergs</a:t>
            </a:r>
          </a:p>
        </p:txBody>
      </p:sp>
    </p:spTree>
    <p:extLst>
      <p:ext uri="{BB962C8B-B14F-4D97-AF65-F5344CB8AC3E}">
        <p14:creationId xmlns:p14="http://schemas.microsoft.com/office/powerpoint/2010/main" val="144724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51C0BC-DE36-6340-2E83-D9CBB02DA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7175"/>
            <a:ext cx="9525000" cy="63436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62308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5EA274-3A81-A4A8-1AFD-83B71DA914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388749"/>
            <a:ext cx="11277600" cy="5638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675222-71F2-3953-CE6B-E5857715883E}"/>
              </a:ext>
            </a:extLst>
          </p:cNvPr>
          <p:cNvSpPr txBox="1"/>
          <p:nvPr/>
        </p:nvSpPr>
        <p:spPr>
          <a:xfrm>
            <a:off x="2720577" y="5657671"/>
            <a:ext cx="79041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la baie de DISKO es sur le territoire de la localité de ILULISSAT, grand gisement de fer natif, utilisé par les inuits pour fabriquer des outils.</a:t>
            </a:r>
          </a:p>
        </p:txBody>
      </p:sp>
    </p:spTree>
    <p:extLst>
      <p:ext uri="{BB962C8B-B14F-4D97-AF65-F5344CB8AC3E}">
        <p14:creationId xmlns:p14="http://schemas.microsoft.com/office/powerpoint/2010/main" val="173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84B55B-8710-1537-B554-16A2A0C65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8079" y="491175"/>
            <a:ext cx="8624807" cy="58756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C651BC-55EF-9034-0453-9BA92B041B25}"/>
              </a:ext>
            </a:extLst>
          </p:cNvPr>
          <p:cNvSpPr txBox="1"/>
          <p:nvPr/>
        </p:nvSpPr>
        <p:spPr>
          <a:xfrm>
            <a:off x="4857738" y="6240471"/>
            <a:ext cx="3394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port de ILULISSAT</a:t>
            </a:r>
          </a:p>
        </p:txBody>
      </p:sp>
    </p:spTree>
    <p:extLst>
      <p:ext uri="{BB962C8B-B14F-4D97-AF65-F5344CB8AC3E}">
        <p14:creationId xmlns:p14="http://schemas.microsoft.com/office/powerpoint/2010/main" val="26118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F9547A-7306-7E41-90AD-68E7A0F67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80B869-BC7B-8F56-B33E-8758C9617347}"/>
              </a:ext>
            </a:extLst>
          </p:cNvPr>
          <p:cNvSpPr txBox="1"/>
          <p:nvPr/>
        </p:nvSpPr>
        <p:spPr>
          <a:xfrm>
            <a:off x="4643078" y="6055667"/>
            <a:ext cx="3564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église de ILULISSAT</a:t>
            </a:r>
          </a:p>
        </p:txBody>
      </p:sp>
    </p:spTree>
    <p:extLst>
      <p:ext uri="{BB962C8B-B14F-4D97-AF65-F5344CB8AC3E}">
        <p14:creationId xmlns:p14="http://schemas.microsoft.com/office/powerpoint/2010/main" val="1221634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780AF9-50F2-427F-8D16-2AC47D363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0911C0-DD9D-E35B-0822-CF74E6B0D5B6}"/>
              </a:ext>
            </a:extLst>
          </p:cNvPr>
          <p:cNvSpPr txBox="1"/>
          <p:nvPr/>
        </p:nvSpPr>
        <p:spPr>
          <a:xfrm>
            <a:off x="3151679" y="6055667"/>
            <a:ext cx="6307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grand iceberg proche du village –classé Unesco</a:t>
            </a:r>
          </a:p>
        </p:txBody>
      </p:sp>
    </p:spTree>
    <p:extLst>
      <p:ext uri="{BB962C8B-B14F-4D97-AF65-F5344CB8AC3E}">
        <p14:creationId xmlns:p14="http://schemas.microsoft.com/office/powerpoint/2010/main" val="2713898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6CEBE5-8550-B5A6-3B2A-798EA478F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831" y="398221"/>
            <a:ext cx="9050365" cy="603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395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B11705-2460-7EF8-678E-AFF7653C0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490" y="541212"/>
            <a:ext cx="10231020" cy="577557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6078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8D1E7E-CB01-7FCB-70E8-735BB9BFB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0554" y="468824"/>
            <a:ext cx="8770892" cy="592035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1784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066A0F-0FDE-79C6-D4EC-0286C9344E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6495" y="640182"/>
            <a:ext cx="8679051" cy="578784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8F235F-3EC0-BE15-C9B5-44CD42A564A0}"/>
              </a:ext>
            </a:extLst>
          </p:cNvPr>
          <p:cNvSpPr txBox="1"/>
          <p:nvPr/>
        </p:nvSpPr>
        <p:spPr>
          <a:xfrm>
            <a:off x="3491215" y="5986985"/>
            <a:ext cx="6292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le plaisir du kayak, au pied des icebergs</a:t>
            </a:r>
          </a:p>
        </p:txBody>
      </p:sp>
    </p:spTree>
    <p:extLst>
      <p:ext uri="{BB962C8B-B14F-4D97-AF65-F5344CB8AC3E}">
        <p14:creationId xmlns:p14="http://schemas.microsoft.com/office/powerpoint/2010/main" val="808211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13E8C2-785C-BE88-A9D9-460ADF793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2385" y="379923"/>
            <a:ext cx="9147229" cy="609815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20786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BBB1B2-2F5F-F2F8-28C2-E735EC2A6D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493" y="449078"/>
            <a:ext cx="8619014" cy="574600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2994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1B0DB40-A23F-BABC-D80F-60F2C57AE3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5924" y="142283"/>
            <a:ext cx="9860151" cy="657343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4382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8E043C-979A-98E5-1B1E-B0660A2451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8393" y="160794"/>
            <a:ext cx="8715214" cy="653641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97349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1CE4DD6-56B2-CB32-3114-DDA4389262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213" y="473667"/>
            <a:ext cx="10493574" cy="59106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52806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CE7FCF3-BAAD-F6D3-97AA-5FDD44D37E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3340" y="398780"/>
            <a:ext cx="9545320" cy="606044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4F801ED-C17B-3294-0A7B-00D8B0038A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3340" y="398780"/>
            <a:ext cx="9545320" cy="60604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81539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DF4DDD-AB12-F21A-A553-35B4109F2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0000" y="0"/>
            <a:ext cx="9612000" cy="64015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12ABEB1-591F-3B88-0C48-52EE097C57B7}"/>
              </a:ext>
            </a:extLst>
          </p:cNvPr>
          <p:cNvSpPr txBox="1"/>
          <p:nvPr/>
        </p:nvSpPr>
        <p:spPr>
          <a:xfrm>
            <a:off x="2324100" y="162581"/>
            <a:ext cx="8400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 Baie De Disco Groenland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AC872E6-0C0C-A98D-2ECB-CCF3D80C48D3}"/>
              </a:ext>
            </a:extLst>
          </p:cNvPr>
          <p:cNvSpPr txBox="1"/>
          <p:nvPr/>
        </p:nvSpPr>
        <p:spPr>
          <a:xfrm>
            <a:off x="3950208" y="5763462"/>
            <a:ext cx="10253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1F99E4-3572-0517-2741-655E2CB198B9}"/>
              </a:ext>
            </a:extLst>
          </p:cNvPr>
          <p:cNvSpPr txBox="1"/>
          <p:nvPr/>
        </p:nvSpPr>
        <p:spPr>
          <a:xfrm>
            <a:off x="5601048" y="6139982"/>
            <a:ext cx="4937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29224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131</Words>
  <Application>Microsoft Office PowerPoint</Application>
  <PresentationFormat>Grand écran</PresentationFormat>
  <Paragraphs>16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2024-12-07T07:45:12Z</dcterms:created>
  <dcterms:modified xsi:type="dcterms:W3CDTF">2024-12-07T09:36:00Z</dcterms:modified>
</cp:coreProperties>
</file>