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7"/>
  </p:notesMasterIdLst>
  <p:sldIdLst>
    <p:sldId id="330" r:id="rId2"/>
    <p:sldId id="258" r:id="rId3"/>
    <p:sldId id="342" r:id="rId4"/>
    <p:sldId id="326" r:id="rId5"/>
    <p:sldId id="339" r:id="rId6"/>
    <p:sldId id="260" r:id="rId7"/>
    <p:sldId id="340" r:id="rId8"/>
    <p:sldId id="327" r:id="rId9"/>
    <p:sldId id="322" r:id="rId10"/>
    <p:sldId id="272" r:id="rId11"/>
    <p:sldId id="331" r:id="rId12"/>
    <p:sldId id="276" r:id="rId13"/>
    <p:sldId id="328" r:id="rId14"/>
    <p:sldId id="273" r:id="rId15"/>
    <p:sldId id="274" r:id="rId16"/>
    <p:sldId id="324" r:id="rId17"/>
    <p:sldId id="262" r:id="rId18"/>
    <p:sldId id="301" r:id="rId19"/>
    <p:sldId id="306" r:id="rId20"/>
    <p:sldId id="307" r:id="rId21"/>
    <p:sldId id="303" r:id="rId22"/>
    <p:sldId id="278" r:id="rId23"/>
    <p:sldId id="343" r:id="rId24"/>
    <p:sldId id="344" r:id="rId25"/>
    <p:sldId id="288" r:id="rId26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aioStuXKyqISj6ZsyTI/Q==" hashData="NcO5I1zyfP8+OS6uzFc8o6eb+rHdy1sm4fHfIHe3ZFZTaZHax2RTgWU2tFjyWcjODEuaAkk5EQgOL0NBGgp9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43" autoAdjust="0"/>
    <p:restoredTop sz="94660"/>
  </p:normalViewPr>
  <p:slideViewPr>
    <p:cSldViewPr snapToGrid="0">
      <p:cViewPr>
        <p:scale>
          <a:sx n="120" d="100"/>
          <a:sy n="120" d="100"/>
        </p:scale>
        <p:origin x="293" y="5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329112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658223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987334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1316445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645556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974668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2303779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2632890" algn="l" defTabSz="658223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99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4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4175" y="685800"/>
            <a:ext cx="60896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14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796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19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5800"/>
            <a:ext cx="6089650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9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94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56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700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03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0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4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71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99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5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2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10/06/2024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14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gif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988000"/>
            <a:ext cx="2160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Musique motivante et émouvante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360000" y="72000"/>
            <a:ext cx="5400000" cy="1559482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1879" b="1" kern="10" dirty="0">
                <a:ln w="9525"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latin typeface="Freestyle Script" panose="030804020302050B0404" pitchFamily="66" charset="0"/>
              </a:rPr>
              <a:t>Sainte Suzanne dans la Mayenne </a:t>
            </a:r>
          </a:p>
        </p:txBody>
      </p:sp>
    </p:spTree>
    <p:extLst>
      <p:ext uri="{BB962C8B-B14F-4D97-AF65-F5344CB8AC3E}">
        <p14:creationId xmlns:p14="http://schemas.microsoft.com/office/powerpoint/2010/main" val="121365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musique-motivante_1.wav"/>
          </p:stSnd>
        </p:sndAc>
      </p:transition>
    </mc:Choice>
    <mc:Fallback>
      <p:transition advClick="0" advTm="12000">
        <p:sndAc>
          <p:stSnd>
            <p:snd r:embed="rId3" name="musique-motivante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25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04000" y="0"/>
            <a:ext cx="3240000" cy="276999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L’ancien et le nouveau château de Sainte-Suzanne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59999" cy="3444684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59999" cy="3444684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</p:pic>
      <p:sp>
        <p:nvSpPr>
          <p:cNvPr id="6" name="ZoneTexte 5"/>
          <p:cNvSpPr txBox="1"/>
          <p:nvPr/>
        </p:nvSpPr>
        <p:spPr>
          <a:xfrm>
            <a:off x="324000" y="0"/>
            <a:ext cx="5760000" cy="276999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Les remparts et le Tertre Ganne depuis le haut du donjon</a:t>
            </a:r>
          </a:p>
        </p:txBody>
      </p:sp>
    </p:spTree>
    <p:extLst>
      <p:ext uri="{BB962C8B-B14F-4D97-AF65-F5344CB8AC3E}">
        <p14:creationId xmlns:p14="http://schemas.microsoft.com/office/powerpoint/2010/main" val="1225532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993358" y="590004"/>
            <a:ext cx="184731" cy="232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91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04000" y="0"/>
            <a:ext cx="3240000" cy="276999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Vue panoramique côté nord de Sainte-Suzanne 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584000" y="0"/>
            <a:ext cx="3204000" cy="27699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Promenade de la Poterne depuis la porte du Guichet</a:t>
            </a: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spect="1"/>
          </p:cNvSpPr>
          <p:nvPr/>
        </p:nvSpPr>
        <p:spPr>
          <a:xfrm>
            <a:off x="-398" y="0"/>
            <a:ext cx="3060000" cy="17244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7" name="Rectangle 6"/>
          <p:cNvSpPr/>
          <p:nvPr/>
        </p:nvSpPr>
        <p:spPr>
          <a:xfrm>
            <a:off x="0" y="1724400"/>
            <a:ext cx="3060000" cy="17208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60000" y="1720474"/>
            <a:ext cx="3060000" cy="17208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3060000" y="0"/>
            <a:ext cx="3060000" cy="1724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10" name="ZoneTexte 9"/>
          <p:cNvSpPr txBox="1"/>
          <p:nvPr/>
        </p:nvSpPr>
        <p:spPr>
          <a:xfrm>
            <a:off x="2304000" y="0"/>
            <a:ext cx="1486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L’église vue du donjon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080000" y="0"/>
            <a:ext cx="396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Le gite de La Motte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4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44000" y="0"/>
            <a:ext cx="216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n w="6350">
                  <a:noFill/>
                </a:ln>
                <a:latin typeface="Andy" panose="03080602030302030203" pitchFamily="66" charset="0"/>
              </a:rPr>
              <a:t>Le gite du Petit Rocher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1224000" y="0"/>
            <a:ext cx="3600000" cy="276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grande maison de l'Aubépin du quartier de La Rivière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439035" y="0"/>
            <a:ext cx="2048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Rue de la Halte Médiévale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61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place du Pilori, des anciennes halles, la mairie (1884) et l'entrée du manoir de la Butte-Verte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404000" y="0"/>
            <a:ext cx="324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L'auberge des Jardins Suspendus du Ravelin</a:t>
            </a: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805336" y="476822"/>
            <a:ext cx="2592509" cy="37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822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96517" y="2664021"/>
            <a:ext cx="2479864" cy="3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416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274800" y="0"/>
            <a:ext cx="36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n w="6350">
                  <a:noFill/>
                </a:ln>
                <a:latin typeface="Andy" panose="03080602030302030203" pitchFamily="66" charset="0"/>
              </a:rPr>
              <a:t>Gite le Lys des Champs </a:t>
            </a:r>
          </a:p>
          <a:p>
            <a:pPr algn="ctr"/>
            <a:r>
              <a:rPr lang="fr-FR" sz="1200" dirty="0">
                <a:ln w="6350">
                  <a:noFill/>
                </a:ln>
                <a:latin typeface="Andy" panose="03080602030302030203" pitchFamily="66" charset="0"/>
              </a:rPr>
              <a:t>rue du Petit Rocher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584000" y="0"/>
            <a:ext cx="28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 Le Musée de l’Auditoire, rue de l’Auditoire 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660972" y="0"/>
            <a:ext cx="216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L'épicerie La Perle du Maine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304000" y="0"/>
            <a:ext cx="144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Moulin du Pont Neuf</a:t>
            </a:r>
          </a:p>
        </p:txBody>
      </p:sp>
    </p:spTree>
    <p:extLst>
      <p:ext uri="{BB962C8B-B14F-4D97-AF65-F5344CB8AC3E}">
        <p14:creationId xmlns:p14="http://schemas.microsoft.com/office/powerpoint/2010/main" val="420256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spect="1"/>
          </p:cNvSpPr>
          <p:nvPr/>
        </p:nvSpPr>
        <p:spPr>
          <a:xfrm>
            <a:off x="0" y="0"/>
            <a:ext cx="3060000" cy="17244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3060000" y="0"/>
            <a:ext cx="3060000" cy="172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24400"/>
            <a:ext cx="3060000" cy="17244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59801" y="1724400"/>
            <a:ext cx="3060000" cy="1724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6"/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584000" y="0"/>
            <a:ext cx="28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Promenade des Moulins au bord de l’Erve</a:t>
            </a:r>
          </a:p>
        </p:txBody>
      </p:sp>
    </p:spTree>
    <p:extLst>
      <p:ext uri="{BB962C8B-B14F-4D97-AF65-F5344CB8AC3E}">
        <p14:creationId xmlns:p14="http://schemas.microsoft.com/office/powerpoint/2010/main" val="336824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80000" y="0"/>
            <a:ext cx="25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Musée de l'histoire </a:t>
            </a:r>
            <a:r>
              <a:rPr lang="fr-FR" sz="1200" dirty="0" err="1">
                <a:latin typeface="Andy" panose="03080602030302030203" pitchFamily="66" charset="0"/>
              </a:rPr>
              <a:t>Grande-Rue</a:t>
            </a:r>
            <a:endParaRPr lang="fr-FR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59999" cy="3444685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0"/>
            <a:ext cx="3059999" cy="3444685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1404000" y="0"/>
            <a:ext cx="3240000" cy="288000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Office de tourisme le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Coevrons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rue Jean de Bueil</a:t>
            </a: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64000" y="0"/>
            <a:ext cx="2520000" cy="276999"/>
          </a:xfrm>
          <a:prstGeom prst="rect">
            <a:avLst/>
          </a:prstGeom>
          <a:noFill/>
        </p:spPr>
        <p:txBody>
          <a:bodyPr wrap="square" lIns="90000" rIns="0" rtlCol="0">
            <a:spAutoFit/>
          </a:bodyPr>
          <a:lstStyle/>
          <a:p>
            <a:pPr algn="ctr"/>
            <a:r>
              <a:rPr lang="fr-FR" sz="1200" dirty="0">
                <a:latin typeface="Andy" panose="03080602030302030203" pitchFamily="66" charset="0"/>
              </a:rPr>
              <a:t>Le dolmen des </a:t>
            </a:r>
            <a:r>
              <a:rPr lang="fr-FR" sz="1200" dirty="0" err="1">
                <a:latin typeface="Andy" panose="03080602030302030203" pitchFamily="66" charset="0"/>
              </a:rPr>
              <a:t>Erves</a:t>
            </a:r>
            <a:endParaRPr lang="fr-FR" sz="12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00000" y="-35560"/>
            <a:ext cx="2543400" cy="276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n w="6350">
                  <a:solidFill>
                    <a:schemeClr val="bg1"/>
                  </a:solidFill>
                </a:ln>
                <a:latin typeface="Andy" panose="03080602030302030203" pitchFamily="66" charset="0"/>
              </a:rPr>
              <a:t>Petite fontaine rue du 17 novembre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805336" y="476822"/>
            <a:ext cx="2592509" cy="37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822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96517" y="2664021"/>
            <a:ext cx="2479864" cy="31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416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786328" y="0"/>
            <a:ext cx="144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La place Centrale</a:t>
            </a: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0"/>
            <a:ext cx="6119998" cy="344468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1440000" y="0"/>
            <a:ext cx="324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Un puit dans le parc du manoir de la Butte Verte</a:t>
            </a:r>
          </a:p>
        </p:txBody>
      </p:sp>
    </p:spTree>
    <p:extLst>
      <p:ext uri="{BB962C8B-B14F-4D97-AF65-F5344CB8AC3E}">
        <p14:creationId xmlns:p14="http://schemas.microsoft.com/office/powerpoint/2010/main" val="177379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224000" y="0"/>
            <a:ext cx="3960000" cy="27699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ndy" panose="03080602030302030203" pitchFamily="66" charset="0"/>
              </a:rPr>
              <a:t>Vue sur l’Erve et ses bocages depuis la promenade de la Poterne</a:t>
            </a:r>
          </a:p>
        </p:txBody>
      </p:sp>
    </p:spTree>
    <p:extLst>
      <p:ext uri="{BB962C8B-B14F-4D97-AF65-F5344CB8AC3E}">
        <p14:creationId xmlns:p14="http://schemas.microsoft.com/office/powerpoint/2010/main" val="254087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2513</TotalTime>
  <Words>201</Words>
  <Application>Microsoft Office PowerPoint</Application>
  <PresentationFormat>Personnalisé</PresentationFormat>
  <Paragraphs>37</Paragraphs>
  <Slides>25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Algerian</vt:lpstr>
      <vt:lpstr>Andy</vt:lpstr>
      <vt:lpstr>Arial</vt:lpstr>
      <vt:lpstr>Book Antiqua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381</cp:revision>
  <dcterms:created xsi:type="dcterms:W3CDTF">2015-11-19T08:12:04Z</dcterms:created>
  <dcterms:modified xsi:type="dcterms:W3CDTF">2024-06-10T07:35:17Z</dcterms:modified>
</cp:coreProperties>
</file>