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75" r:id="rId3"/>
    <p:sldId id="258" r:id="rId4"/>
    <p:sldId id="259" r:id="rId5"/>
    <p:sldId id="260" r:id="rId6"/>
    <p:sldId id="262" r:id="rId7"/>
    <p:sldId id="261" r:id="rId8"/>
    <p:sldId id="263" r:id="rId9"/>
    <p:sldId id="265" r:id="rId10"/>
    <p:sldId id="264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  <p:sldId id="274" r:id="rId20"/>
    <p:sldId id="276" r:id="rId21"/>
    <p:sldId id="277" r:id="rId22"/>
    <p:sldId id="278" r:id="rId23"/>
    <p:sldId id="279" r:id="rId24"/>
    <p:sldId id="280" r:id="rId25"/>
    <p:sldId id="282" r:id="rId26"/>
    <p:sldId id="283" r:id="rId27"/>
    <p:sldId id="281" r:id="rId28"/>
    <p:sldId id="284" r:id="rId29"/>
    <p:sldId id="285" r:id="rId30"/>
    <p:sldId id="286" r:id="rId31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18" autoAdjust="0"/>
    <p:restoredTop sz="94660"/>
  </p:normalViewPr>
  <p:slideViewPr>
    <p:cSldViewPr snapToGrid="0">
      <p:cViewPr varScale="1">
        <p:scale>
          <a:sx n="74" d="100"/>
          <a:sy n="74" d="100"/>
        </p:scale>
        <p:origin x="19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3AD77E6-6AA8-42C3-A0BA-7F47785B17A2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C8CBA98-E03C-4242-882B-D3C4C7FE696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564700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C8CBA98-E03C-4242-882B-D3C4C7FE696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010204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082108-4A41-E6D4-178F-193DE5EB68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6C2539B-D614-DE28-01D9-2F084B6A587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AF2C35CB-CF8B-7ED0-62CA-6DC86AB55B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5D41755-1101-8073-8185-4E68718C9C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3E9CDD6-1C36-C996-E916-153CC16D8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23887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4860DC1-1A6A-8380-9943-2E8DB1F14E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EF9AA10-2818-52C0-F478-52EA91AF89A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868D202-AF1C-5D1B-FB06-E6F1496D6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7C5EA5B-421B-645F-BBE5-D427632CBB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D55E2D9-D223-3D1D-E90B-F218B8B9B8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8476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5B29CC-F5C8-1501-00BA-A06546BED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8D7A529-C928-C988-11C7-EF657D194D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40187B-F57E-7989-E346-86824EF003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780EA9-3CF9-0830-3F9E-A72528AF48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5F7FA2D-57BD-2E94-317E-AE376FA3A9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565823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30EED1-D1B9-DD96-0B4F-079ABDE5EF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35341A5-DA26-47FF-F00C-BC7E71E3A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6D5EDC06-057B-E2F8-01EB-9352BC1C400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B27701D7-C86A-33F0-EF03-BA0B8C9337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5E07253-49D2-7A9E-3E28-3D9ED7B83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C40FA707-B473-A578-BCF8-FD0769E0F6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928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38399B-AC18-E3E4-DDD0-A242AF1F94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445BEE6-79CB-F0B0-0471-709BC0404F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CF47D28-42C3-44D3-4EC9-B830E8F4918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6F0A66AE-626D-87F9-F459-CB68E1DB0D1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7FEA1CA8-B5B9-0E4B-263B-24924343CF8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29505BC5-41F9-1D56-653F-B048173334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3BBB052A-0D97-9599-1371-40FDC85752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A3692F34-EF09-AE65-18D1-73B24F847D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3109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8CD6003-02D4-EC4B-2B28-CD787C3961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F7766A88-C1C8-6A83-485F-4C935D567D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A8B76F12-0B44-F3CD-0736-67712D23CD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3154B6FB-E3CD-3031-FA48-0967FBE853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88408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00E1F33B-8DA0-D145-F6E8-0764853662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D79BC75D-8F37-49D4-E5C6-39AB5DB380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3C4E89-4AA9-ADDD-149F-96502000B7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967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C0F095-2355-2E85-6037-E7E4EFE9F9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D944883-4781-19F5-F213-680CF4F16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F221BA14-CE4F-EA99-6C79-CEAF056A8D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BB41FFB-09DB-6322-7E31-F9E1BBA106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CC3F46-A956-F679-6EED-306B1B8AE5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8F03B50-81A1-4076-1350-B8C41D8EC3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948749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79AA4D-CCE3-9F68-AAB6-686B40E43D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50C3BF9-4D5D-5F74-A8FC-009F3645578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5E8379C-A18D-CF60-098F-83F37BD12D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B03F0F1-B3B5-77A2-16C5-8CA6FCE70E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6EBF50D-427F-088B-3311-CA473D9C36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A74BABC-E993-25E6-80BF-DDB80FA536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725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A49B53B-C359-10D3-33E0-BF938F67FA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323122D9-FC2A-E4F0-B4F3-ECD23DC337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6C6314F-2E54-D6C1-B9CA-99EC912AA3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6382CF2-1D7B-061E-9341-ECA8FED34A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9971DE7-33C5-C01A-105D-456969DA89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59977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8C5B276A-8357-19A6-9338-808AC9A771B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9E0DD139-03FE-A3B1-BF42-03CC8EBCEC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927E704-DBD3-3227-0036-F1486C22333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E209A5F-5463-33BA-6E38-C400AC1BD7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A64C3819-8276-DBB2-2E7A-F90B082DF7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9042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3561EB87-0528-FDE2-DBC4-35F08920DF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E9543B5-97EF-1583-0492-F4FD35E0D32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D3AA999-08FB-79C5-0052-ECED9675A0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AECD24F-D57A-4C31-8A21-4A0AC19003FF}" type="datetimeFigureOut">
              <a:rPr lang="fr-FR" smtClean="0"/>
              <a:t>05/12/2024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316D9EC-2F5A-74A1-DA6E-93EE180994B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BF319F5-6F00-804E-C557-7CF5AA40DC0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4309A2-1A4B-4285-92D7-A2D9FD310D7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48326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ciel, Vue plongeante&#10;&#10;Description générée automatiquement">
            <a:extLst>
              <a:ext uri="{FF2B5EF4-FFF2-40B4-BE49-F238E27FC236}">
                <a16:creationId xmlns:a16="http://schemas.microsoft.com/office/drawing/2014/main" id="{9939F63E-9866-FD32-DA93-654A4D30D60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6000" y="369560"/>
            <a:ext cx="10080000" cy="6118879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BBFD7C6-1CF7-9F6F-E238-11F34AB54DEC}"/>
              </a:ext>
            </a:extLst>
          </p:cNvPr>
          <p:cNvSpPr txBox="1"/>
          <p:nvPr/>
        </p:nvSpPr>
        <p:spPr>
          <a:xfrm>
            <a:off x="3909251" y="477981"/>
            <a:ext cx="70658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Vue générale de </a:t>
            </a:r>
            <a:r>
              <a:rPr lang="fr-FR" sz="2400" b="1" dirty="0" err="1">
                <a:solidFill>
                  <a:srgbClr val="FFFF00"/>
                </a:solidFill>
              </a:rPr>
              <a:t>Vlora.Albanie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80224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  <p:sndAc>
          <p:stSnd loop="1">
            <p:snd r:embed="rId2" name="Christian Morin - Stranger in the House (La Chance aux Chansons).wav"/>
          </p:stSnd>
        </p:sndAc>
      </p:transition>
    </mc:Choice>
    <mc:Fallback>
      <p:transition spd="slow" advClick="0" advTm="8000">
        <p:fade/>
        <p:sndAc>
          <p:stSnd loop="1">
            <p:snd r:embed="rId2" name="Christian Morin - Stranger in the House (La Chance aux Chansons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2D9E4D4-3E2D-4880-0467-3967E1F89B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0FB1E75-1B8A-B09E-B1E7-0CE220345A5D}"/>
              </a:ext>
            </a:extLst>
          </p:cNvPr>
          <p:cNvSpPr/>
          <p:nvPr/>
        </p:nvSpPr>
        <p:spPr>
          <a:xfrm>
            <a:off x="72736" y="0"/>
            <a:ext cx="12119264" cy="685800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000" b="1" dirty="0">
                <a:solidFill>
                  <a:srgbClr val="FFFF00"/>
                </a:solidFill>
              </a:rPr>
              <a:t>Vlorë ( / ˈ</a:t>
            </a:r>
            <a:r>
              <a:rPr lang="fr-FR" sz="4000" b="1" dirty="0" err="1">
                <a:solidFill>
                  <a:srgbClr val="FFFF00"/>
                </a:solidFill>
              </a:rPr>
              <a:t>vlɔːrə</a:t>
            </a:r>
            <a:r>
              <a:rPr lang="fr-FR" sz="4000" b="1" dirty="0">
                <a:solidFill>
                  <a:srgbClr val="FFFF00"/>
                </a:solidFill>
              </a:rPr>
              <a:t> / VLOR -ə , [8] [9 ] albanais : [ ˈ</a:t>
            </a:r>
            <a:r>
              <a:rPr lang="fr-FR" sz="4000" b="1" dirty="0" err="1">
                <a:solidFill>
                  <a:srgbClr val="FFFF00"/>
                </a:solidFill>
              </a:rPr>
              <a:t>vlɔɾə</a:t>
            </a:r>
            <a:r>
              <a:rPr lang="fr-FR" sz="4000" b="1" dirty="0">
                <a:solidFill>
                  <a:srgbClr val="FFFF00"/>
                </a:solidFill>
              </a:rPr>
              <a:t> ] ; forme définie albanaise : Vlora [ b ] ) est la troisième ville la plus peuplée d' Albanie et le siège du comté et de la municipalité de Vlorë. Située dans le sud-ouest de l' Albanie , Vlorë s'étend sur la baie de Vlorë et est entourée par les contreforts des monts Cérauniens le long des côtes albanaises de l'Adriatique et de la mer Ionienne . Elle connaît un climat méditerranéen , qui est affecté par les monts Cérauniens et la proximité de la mer Méditerranée .</a:t>
            </a:r>
          </a:p>
        </p:txBody>
      </p:sp>
    </p:spTree>
    <p:extLst>
      <p:ext uri="{BB962C8B-B14F-4D97-AF65-F5344CB8AC3E}">
        <p14:creationId xmlns:p14="http://schemas.microsoft.com/office/powerpoint/2010/main" val="1481643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3A07E71-6A72-3F84-A6FE-406DFD1AB8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culpture, plein air, monument, ciel&#10;&#10;Description générée automatiquement">
            <a:extLst>
              <a:ext uri="{FF2B5EF4-FFF2-40B4-BE49-F238E27FC236}">
                <a16:creationId xmlns:a16="http://schemas.microsoft.com/office/drawing/2014/main" id="{628F88AA-331D-9463-0F5E-15BA702EAF2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89922" y="279000"/>
            <a:ext cx="906067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60636E6-6142-3F55-FE0F-57C2BA81A048}"/>
              </a:ext>
            </a:extLst>
          </p:cNvPr>
          <p:cNvSpPr txBox="1"/>
          <p:nvPr/>
        </p:nvSpPr>
        <p:spPr>
          <a:xfrm>
            <a:off x="4617386" y="6255568"/>
            <a:ext cx="82983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Vue générale de Vlora.</a:t>
            </a:r>
          </a:p>
        </p:txBody>
      </p:sp>
    </p:spTree>
    <p:extLst>
      <p:ext uri="{BB962C8B-B14F-4D97-AF65-F5344CB8AC3E}">
        <p14:creationId xmlns:p14="http://schemas.microsoft.com/office/powerpoint/2010/main" val="4097570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B4399A-4713-A026-CDED-D6D8FB16EE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Véhicule terrestre, véhicule, fenêtre&#10;&#10;Description générée automatiquement">
            <a:extLst>
              <a:ext uri="{FF2B5EF4-FFF2-40B4-BE49-F238E27FC236}">
                <a16:creationId xmlns:a16="http://schemas.microsoft.com/office/drawing/2014/main" id="{5A3BB978-1417-CD43-B165-6F371A8762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95DD64F-DA07-E83F-27C3-11ECC3F5BC78}"/>
              </a:ext>
            </a:extLst>
          </p:cNvPr>
          <p:cNvSpPr txBox="1"/>
          <p:nvPr/>
        </p:nvSpPr>
        <p:spPr>
          <a:xfrm>
            <a:off x="4322976" y="6227390"/>
            <a:ext cx="93829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>
                <a:solidFill>
                  <a:schemeClr val="bg1"/>
                </a:solidFill>
              </a:rPr>
              <a:t>Hôtel de ville de Vlora</a:t>
            </a:r>
            <a:endParaRPr lang="fr-FR" sz="28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184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521AD2F-CDDD-BF1B-563C-7F45F8DD90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827329-672D-AB55-5CBC-22399AE699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9" y="279000"/>
            <a:ext cx="9453701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DEE424C-AEFB-01F1-D6FF-DB3F88ECDA4D}"/>
              </a:ext>
            </a:extLst>
          </p:cNvPr>
          <p:cNvSpPr txBox="1"/>
          <p:nvPr/>
        </p:nvSpPr>
        <p:spPr>
          <a:xfrm>
            <a:off x="4625029" y="6223439"/>
            <a:ext cx="97674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Promenade de Vlorë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049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E4FD15D-0994-3E5E-00F6-79F9A90BE2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maison&#10;&#10;Description générée automatiquement">
            <a:extLst>
              <a:ext uri="{FF2B5EF4-FFF2-40B4-BE49-F238E27FC236}">
                <a16:creationId xmlns:a16="http://schemas.microsoft.com/office/drawing/2014/main" id="{1A8D95C4-5146-9BE5-9AA8-5E6FA684573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14309" y="189000"/>
            <a:ext cx="4563381" cy="64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8E502E-9E38-8FA9-F88D-C24C184A257C}"/>
              </a:ext>
            </a:extLst>
          </p:cNvPr>
          <p:cNvSpPr txBox="1"/>
          <p:nvPr/>
        </p:nvSpPr>
        <p:spPr>
          <a:xfrm>
            <a:off x="8562109" y="3356264"/>
            <a:ext cx="35225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 Xhamia et Muradies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383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CD8C43E-260E-937C-E78C-6A5B5F2D3C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lante&#10;&#10;Description générée automatiquement">
            <a:extLst>
              <a:ext uri="{FF2B5EF4-FFF2-40B4-BE49-F238E27FC236}">
                <a16:creationId xmlns:a16="http://schemas.microsoft.com/office/drawing/2014/main" id="{0CCFECEE-4A35-F071-9DF7-149FDFB9B12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168166"/>
            <a:ext cx="112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DB078DA-A6BE-A08A-F48A-C0A7E27C800E}"/>
              </a:ext>
            </a:extLst>
          </p:cNvPr>
          <p:cNvSpPr txBox="1"/>
          <p:nvPr/>
        </p:nvSpPr>
        <p:spPr>
          <a:xfrm>
            <a:off x="3390200" y="6222913"/>
            <a:ext cx="7211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Maison sur la rue 'Dhimiter Konomi'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57441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7586721-FF2A-9062-AA34-B33064DDFEE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fenêtre, ciel&#10;&#10;Description générée automatiquement">
            <a:extLst>
              <a:ext uri="{FF2B5EF4-FFF2-40B4-BE49-F238E27FC236}">
                <a16:creationId xmlns:a16="http://schemas.microsoft.com/office/drawing/2014/main" id="{209C88D9-6B8C-EA69-5634-DD5282C3D3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048" y="279000"/>
            <a:ext cx="9475904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085650-B6FB-F32C-AA69-D5CB62D5382C}"/>
              </a:ext>
            </a:extLst>
          </p:cNvPr>
          <p:cNvSpPr txBox="1"/>
          <p:nvPr/>
        </p:nvSpPr>
        <p:spPr>
          <a:xfrm>
            <a:off x="3149759" y="6207113"/>
            <a:ext cx="863484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Vieille ville de Vlora : la rue Justin Godart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714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trellis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FC5E9EE-1297-8032-40D8-3FBC304E62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1E8527-1452-FB60-ED0C-3774EBEF44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07903" y="279000"/>
            <a:ext cx="4193042" cy="6300000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2BAC8C2-90AC-3F74-821E-CF006895F516}"/>
              </a:ext>
            </a:extLst>
          </p:cNvPr>
          <p:cNvSpPr txBox="1"/>
          <p:nvPr/>
        </p:nvSpPr>
        <p:spPr>
          <a:xfrm>
            <a:off x="1527852" y="4475973"/>
            <a:ext cx="257694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Monument de l'Indépendance à Vlora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44581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D9E90D7-B83B-66F5-9120-FCCBB4CF7C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lage&#10;&#10;Description générée automatiquement">
            <a:extLst>
              <a:ext uri="{FF2B5EF4-FFF2-40B4-BE49-F238E27FC236}">
                <a16:creationId xmlns:a16="http://schemas.microsoft.com/office/drawing/2014/main" id="{4B81BA1D-A587-5FB0-7432-4AA9D389EE1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0000" y="1788525"/>
            <a:ext cx="11412000" cy="3280950"/>
          </a:xfrm>
          <a:prstGeom prst="rect">
            <a:avLst/>
          </a:prstGeom>
          <a:ln w="88900" cap="sq" cmpd="thickThin">
            <a:solidFill>
              <a:srgbClr val="FFC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E7EE975-FD31-A6B6-5A43-77A3FCB3D045}"/>
              </a:ext>
            </a:extLst>
          </p:cNvPr>
          <p:cNvSpPr txBox="1"/>
          <p:nvPr/>
        </p:nvSpPr>
        <p:spPr>
          <a:xfrm>
            <a:off x="2088573" y="5226627"/>
            <a:ext cx="94453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Photo panoramique du quartier de Lungomare à Vlorë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2491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6027AB6-E3F9-64B2-EAFA-9D056D1F06C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nature, rive, eau&#10;&#10;Description générée automatiquement">
            <a:extLst>
              <a:ext uri="{FF2B5EF4-FFF2-40B4-BE49-F238E27FC236}">
                <a16:creationId xmlns:a16="http://schemas.microsoft.com/office/drawing/2014/main" id="{5D54C732-DCEE-E9FE-12A9-707A2B953F2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8" y="279000"/>
            <a:ext cx="945370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8AB7911-E269-9B28-1A6A-4443C07B5D85}"/>
              </a:ext>
            </a:extLst>
          </p:cNvPr>
          <p:cNvSpPr txBox="1"/>
          <p:nvPr/>
        </p:nvSpPr>
        <p:spPr>
          <a:xfrm>
            <a:off x="346842" y="6035566"/>
            <a:ext cx="118451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sur la promenade de Vlorë et les montagnes Ceraunian dans l'arrière-pays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5762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5656184-E833-7119-71BC-C2EBCAFA9B7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lac&#10;&#10;Description générée automatiquement">
            <a:extLst>
              <a:ext uri="{FF2B5EF4-FFF2-40B4-BE49-F238E27FC236}">
                <a16:creationId xmlns:a16="http://schemas.microsoft.com/office/drawing/2014/main" id="{E455E90B-6A3B-15C7-7C1B-17335C4E331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22949" y="279000"/>
            <a:ext cx="8999997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4678C4-0A8B-C3B3-4A27-30498D2E0769}"/>
              </a:ext>
            </a:extLst>
          </p:cNvPr>
          <p:cNvSpPr txBox="1"/>
          <p:nvPr/>
        </p:nvSpPr>
        <p:spPr>
          <a:xfrm>
            <a:off x="3747894" y="6332797"/>
            <a:ext cx="82661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Vue d'un navire dans le port de Vlorë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7498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12F277A-AA26-45D5-2296-50D4549B18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lac, véhicule&#10;&#10;Description générée automatiquement">
            <a:extLst>
              <a:ext uri="{FF2B5EF4-FFF2-40B4-BE49-F238E27FC236}">
                <a16:creationId xmlns:a16="http://schemas.microsoft.com/office/drawing/2014/main" id="{1666203A-730C-4EBC-B219-0A6DF4A89E7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D5DE15-5A48-DD0B-CBE1-F9BB386DE64E}"/>
              </a:ext>
            </a:extLst>
          </p:cNvPr>
          <p:cNvSpPr txBox="1"/>
          <p:nvPr/>
        </p:nvSpPr>
        <p:spPr>
          <a:xfrm>
            <a:off x="2305904" y="6396335"/>
            <a:ext cx="81831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L' autoroute SH8 dans le sud de Vlorë menant à Orikum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546523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31DA60F-93DE-9D67-6627-664BFED70D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sculpture, arbre&#10;&#10;Description générée automatiquement">
            <a:extLst>
              <a:ext uri="{FF2B5EF4-FFF2-40B4-BE49-F238E27FC236}">
                <a16:creationId xmlns:a16="http://schemas.microsoft.com/office/drawing/2014/main" id="{257FDB31-B639-0831-781A-4F2AFC8BFD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2868" y="297000"/>
            <a:ext cx="9466263" cy="626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3478CA-768E-9F2A-8E22-617195E28DAE}"/>
              </a:ext>
            </a:extLst>
          </p:cNvPr>
          <p:cNvSpPr txBox="1"/>
          <p:nvPr/>
        </p:nvSpPr>
        <p:spPr>
          <a:xfrm>
            <a:off x="2215067" y="6026727"/>
            <a:ext cx="8614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Monument de l'Indépendance sur la place du Drapeau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9113070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1F68CBF-48C9-7051-7C10-AE602A1B05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ciel, arbre, Véhicule terrestre&#10;&#10;Description générée automatiquement">
            <a:extLst>
              <a:ext uri="{FF2B5EF4-FFF2-40B4-BE49-F238E27FC236}">
                <a16:creationId xmlns:a16="http://schemas.microsoft.com/office/drawing/2014/main" id="{0D89DA6D-1173-4D30-2131-0775527D4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2717" y="279000"/>
            <a:ext cx="8400000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61F0F37-FAC5-381B-37FB-D14539E1EAFA}"/>
              </a:ext>
            </a:extLst>
          </p:cNvPr>
          <p:cNvSpPr txBox="1"/>
          <p:nvPr/>
        </p:nvSpPr>
        <p:spPr>
          <a:xfrm>
            <a:off x="9071264" y="3501736"/>
            <a:ext cx="2763981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Une rue typique de Vlorë montrant les immeubles de grande hauteur de la ville</a:t>
            </a:r>
          </a:p>
        </p:txBody>
      </p:sp>
    </p:spTree>
    <p:extLst>
      <p:ext uri="{BB962C8B-B14F-4D97-AF65-F5344CB8AC3E}">
        <p14:creationId xmlns:p14="http://schemas.microsoft.com/office/powerpoint/2010/main" val="412561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EC00F76-BF8E-C531-C3E3-656F3D880E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palmier&#10;&#10;Description générée automatiquement">
            <a:extLst>
              <a:ext uri="{FF2B5EF4-FFF2-40B4-BE49-F238E27FC236}">
                <a16:creationId xmlns:a16="http://schemas.microsoft.com/office/drawing/2014/main" id="{F3D13368-F7B0-EF8F-1017-D1B4C227171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6966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1E23267-CA9B-4165-3B4D-0F4EDBA2D478}"/>
              </a:ext>
            </a:extLst>
          </p:cNvPr>
          <p:cNvSpPr txBox="1"/>
          <p:nvPr/>
        </p:nvSpPr>
        <p:spPr>
          <a:xfrm>
            <a:off x="1481958" y="6179921"/>
            <a:ext cx="1034217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Une rue typique de Vlorë avec quelques palmiers et l'arbre de Noël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08140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74C497B-10E3-D7DE-2837-EA484EB27B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Véhicule terrestre, voiture&#10;&#10;Description générée automatiquement">
            <a:extLst>
              <a:ext uri="{FF2B5EF4-FFF2-40B4-BE49-F238E27FC236}">
                <a16:creationId xmlns:a16="http://schemas.microsoft.com/office/drawing/2014/main" id="{920C7D64-8C54-1078-5B22-B9FCE01A7A7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194917"/>
            <a:ext cx="8400000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CFEAA7F-A332-C3B9-E7D6-FEFDC1DB884B}"/>
              </a:ext>
            </a:extLst>
          </p:cNvPr>
          <p:cNvSpPr txBox="1"/>
          <p:nvPr/>
        </p:nvSpPr>
        <p:spPr>
          <a:xfrm>
            <a:off x="4324051" y="6133898"/>
            <a:ext cx="7200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vieille ville de Vlorë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33202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70C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7C4258D-4680-A1E9-0ADA-7F804B723B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aysage, plein air, ciel, Photographie aérienne&#10;&#10;Description générée automatiquement">
            <a:extLst>
              <a:ext uri="{FF2B5EF4-FFF2-40B4-BE49-F238E27FC236}">
                <a16:creationId xmlns:a16="http://schemas.microsoft.com/office/drawing/2014/main" id="{095652CE-884E-A12F-25E9-6D36EA3BA0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3" y="279000"/>
            <a:ext cx="9453713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DC62B79-665D-8EA5-5F97-53657EE27C94}"/>
              </a:ext>
            </a:extLst>
          </p:cNvPr>
          <p:cNvSpPr txBox="1"/>
          <p:nvPr/>
        </p:nvSpPr>
        <p:spPr>
          <a:xfrm>
            <a:off x="4419242" y="6161809"/>
            <a:ext cx="80321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Le panorama de Vlorë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6586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0CF7CEDC-936D-28E4-CA0A-A86C089B6F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nature, plein air, ciel, eau&#10;&#10;Description générée automatiquement">
            <a:extLst>
              <a:ext uri="{FF2B5EF4-FFF2-40B4-BE49-F238E27FC236}">
                <a16:creationId xmlns:a16="http://schemas.microsoft.com/office/drawing/2014/main" id="{B41A0A91-A588-19DE-8DAD-4060122BF9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3774" y="163386"/>
            <a:ext cx="9453704" cy="630000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6BB5F4-4173-C985-E5B7-0BCE51F76B42}"/>
              </a:ext>
            </a:extLst>
          </p:cNvPr>
          <p:cNvSpPr txBox="1"/>
          <p:nvPr/>
        </p:nvSpPr>
        <p:spPr>
          <a:xfrm>
            <a:off x="484522" y="4000499"/>
            <a:ext cx="21405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La baie de Vlorë</a:t>
            </a:r>
          </a:p>
        </p:txBody>
      </p:sp>
    </p:spTree>
    <p:extLst>
      <p:ext uri="{BB962C8B-B14F-4D97-AF65-F5344CB8AC3E}">
        <p14:creationId xmlns:p14="http://schemas.microsoft.com/office/powerpoint/2010/main" val="989395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5A1F0A9-FA70-DF63-B6F0-9B8BD7D58A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herbe, arbre, rocher&#10;&#10;Description générée automatiquement">
            <a:extLst>
              <a:ext uri="{FF2B5EF4-FFF2-40B4-BE49-F238E27FC236}">
                <a16:creationId xmlns:a16="http://schemas.microsoft.com/office/drawing/2014/main" id="{705B2D93-7DF9-315C-12BF-949CE9FF013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A77C3DF-C08E-28A7-DA5F-E8DFC2899556}"/>
              </a:ext>
            </a:extLst>
          </p:cNvPr>
          <p:cNvSpPr txBox="1"/>
          <p:nvPr/>
        </p:nvSpPr>
        <p:spPr>
          <a:xfrm>
            <a:off x="3877004" y="6201142"/>
            <a:ext cx="70450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murs de l'antique </a:t>
            </a:r>
            <a:r>
              <a:rPr lang="fr-FR" sz="2400" b="1" dirty="0" err="1"/>
              <a:t>Aulona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270252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127C726-AB01-B407-AD50-45A2058E192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voiture&#10;&#10;Description générée automatiquement">
            <a:extLst>
              <a:ext uri="{FF2B5EF4-FFF2-40B4-BE49-F238E27FC236}">
                <a16:creationId xmlns:a16="http://schemas.microsoft.com/office/drawing/2014/main" id="{B41F6484-5888-9322-129A-950CEFDD4B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685800"/>
            <a:ext cx="9753600" cy="54864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233915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1E44D9CC-6E22-3816-3089-9709EB927EF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fenêtre&#10;&#10;Description générée automatiquement">
            <a:extLst>
              <a:ext uri="{FF2B5EF4-FFF2-40B4-BE49-F238E27FC236}">
                <a16:creationId xmlns:a16="http://schemas.microsoft.com/office/drawing/2014/main" id="{E27968DE-4894-CAAF-57FE-766486675AA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FD40886-4475-80DC-3B3D-E75521D53A97}"/>
              </a:ext>
            </a:extLst>
          </p:cNvPr>
          <p:cNvSpPr txBox="1"/>
          <p:nvPr/>
        </p:nvSpPr>
        <p:spPr>
          <a:xfrm>
            <a:off x="4150153" y="6348167"/>
            <a:ext cx="64839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Hôtel de ville de Vlora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77651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593F76F-C50C-EF99-F70F-9FB4FF5556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bateau&#10;&#10;Description générée automatiquement">
            <a:extLst>
              <a:ext uri="{FF2B5EF4-FFF2-40B4-BE49-F238E27FC236}">
                <a16:creationId xmlns:a16="http://schemas.microsoft.com/office/drawing/2014/main" id="{B6FDAF41-4892-E412-9B97-7B1E03F7668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76228" y="486527"/>
            <a:ext cx="11639544" cy="612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B10685E-B0C9-12ED-FCA9-E44E519B0769}"/>
              </a:ext>
            </a:extLst>
          </p:cNvPr>
          <p:cNvSpPr txBox="1"/>
          <p:nvPr/>
        </p:nvSpPr>
        <p:spPr>
          <a:xfrm>
            <a:off x="4482808" y="5909808"/>
            <a:ext cx="67956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>
                <a:solidFill>
                  <a:srgbClr val="FFFF00"/>
                </a:solidFill>
              </a:rPr>
              <a:t>Le port de Vlora, Albanie</a:t>
            </a:r>
            <a:endParaRPr lang="fr-FR" sz="24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7223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D31B381-D237-C493-5518-5987FBA610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bâtiment&#10;&#10;Description générée automatiquement">
            <a:extLst>
              <a:ext uri="{FF2B5EF4-FFF2-40B4-BE49-F238E27FC236}">
                <a16:creationId xmlns:a16="http://schemas.microsoft.com/office/drawing/2014/main" id="{6C7EEC64-94FF-8722-F9F1-619C57129E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385249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2469590-1BA4-5A74-4D52-318CB666CD1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aysage, eau, ciel&#10;&#10;Description générée automatiquement">
            <a:extLst>
              <a:ext uri="{FF2B5EF4-FFF2-40B4-BE49-F238E27FC236}">
                <a16:creationId xmlns:a16="http://schemas.microsoft.com/office/drawing/2014/main" id="{7C29C8FF-F770-7FA2-14AC-E9919783AFF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9024" y="3016469"/>
            <a:ext cx="5184000" cy="345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3AF56FBA-E834-79A3-8DA9-B0F3751B3F09}"/>
              </a:ext>
            </a:extLst>
          </p:cNvPr>
          <p:cNvSpPr txBox="1"/>
          <p:nvPr/>
        </p:nvSpPr>
        <p:spPr>
          <a:xfrm>
            <a:off x="2645502" y="2554804"/>
            <a:ext cx="40628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Vlora 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nourriture, repas, légume, plein air&#10;&#10;Description générée automatiquement">
            <a:extLst>
              <a:ext uri="{FF2B5EF4-FFF2-40B4-BE49-F238E27FC236}">
                <a16:creationId xmlns:a16="http://schemas.microsoft.com/office/drawing/2014/main" id="{50DCA904-DCFC-F557-3076-275CCC51515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6976" y="357352"/>
            <a:ext cx="5076000" cy="338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06F8B8F4-CB6F-28D8-4A0D-645521F29AD3}"/>
              </a:ext>
            </a:extLst>
          </p:cNvPr>
          <p:cNvSpPr txBox="1"/>
          <p:nvPr/>
        </p:nvSpPr>
        <p:spPr>
          <a:xfrm>
            <a:off x="7655950" y="3741352"/>
            <a:ext cx="49980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gastronomie locale 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4300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dkUpDiag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6510C1D5-915B-EDFE-E66F-095A6708A8C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herbe, nuage&#10;&#10;Description générée automatiquement">
            <a:extLst>
              <a:ext uri="{FF2B5EF4-FFF2-40B4-BE49-F238E27FC236}">
                <a16:creationId xmlns:a16="http://schemas.microsoft.com/office/drawing/2014/main" id="{FCF02C64-3B6C-B5A7-AF19-6C1715CA9F3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3774" y="367862"/>
            <a:ext cx="5076000" cy="3299400"/>
          </a:xfrm>
          <a:prstGeom prst="ellipse">
            <a:avLst/>
          </a:prstGeom>
          <a:ln w="63500" cap="rnd">
            <a:solidFill>
              <a:srgbClr val="00B0F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43B762-24F3-AA56-5469-EE81C7AEC5BF}"/>
              </a:ext>
            </a:extLst>
          </p:cNvPr>
          <p:cNvSpPr txBox="1"/>
          <p:nvPr/>
        </p:nvSpPr>
        <p:spPr>
          <a:xfrm>
            <a:off x="1198180" y="3667262"/>
            <a:ext cx="63176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Château de Kaninë</a:t>
            </a:r>
            <a:endParaRPr lang="fr-FR" sz="2400" b="1" dirty="0"/>
          </a:p>
        </p:txBody>
      </p:sp>
      <p:pic>
        <p:nvPicPr>
          <p:cNvPr id="6" name="Image 5" descr="Une image contenant plein air, ciel, bâtiment, repère&#10;&#10;Description générée automatiquement">
            <a:extLst>
              <a:ext uri="{FF2B5EF4-FFF2-40B4-BE49-F238E27FC236}">
                <a16:creationId xmlns:a16="http://schemas.microsoft.com/office/drawing/2014/main" id="{4A751535-DA1C-58B3-2E91-C6C1F77B37C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8102" y="3190738"/>
            <a:ext cx="4824000" cy="3216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00B0F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63DE50A-9481-3F5C-3356-EA95113A71D5}"/>
              </a:ext>
            </a:extLst>
          </p:cNvPr>
          <p:cNvSpPr txBox="1"/>
          <p:nvPr/>
        </p:nvSpPr>
        <p:spPr>
          <a:xfrm>
            <a:off x="7567136" y="2512338"/>
            <a:ext cx="53392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La Tour de l’Horloge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4936170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6A602AF-0867-30AB-2470-BD1CFCDFE30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outil, outil manuel, intérieur, en bois&#10;&#10;Description générée automatiquement">
            <a:extLst>
              <a:ext uri="{FF2B5EF4-FFF2-40B4-BE49-F238E27FC236}">
                <a16:creationId xmlns:a16="http://schemas.microsoft.com/office/drawing/2014/main" id="{E6E091D8-9D0E-6B79-48B8-7DC96D13DE3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3598" y="420413"/>
            <a:ext cx="5328000" cy="318348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A74BEC-8ED2-AB58-0FAF-24E68F8E5158}"/>
              </a:ext>
            </a:extLst>
          </p:cNvPr>
          <p:cNvSpPr txBox="1"/>
          <p:nvPr/>
        </p:nvSpPr>
        <p:spPr>
          <a:xfrm>
            <a:off x="6905032" y="3603893"/>
            <a:ext cx="572840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Ethnographique de Vlora</a:t>
            </a:r>
            <a:endParaRPr lang="fr-FR" sz="2400" b="1" dirty="0">
              <a:solidFill>
                <a:srgbClr val="FFFF00"/>
              </a:solidFill>
            </a:endParaRPr>
          </a:p>
        </p:txBody>
      </p:sp>
      <p:pic>
        <p:nvPicPr>
          <p:cNvPr id="6" name="Image 5" descr="Une image contenant plein air, arbre, Ruines, eau&#10;&#10;Description générée automatiquement">
            <a:extLst>
              <a:ext uri="{FF2B5EF4-FFF2-40B4-BE49-F238E27FC236}">
                <a16:creationId xmlns:a16="http://schemas.microsoft.com/office/drawing/2014/main" id="{F781C1D8-D8D6-B11F-734C-0E249323D72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00402" y="2942896"/>
            <a:ext cx="5122741" cy="3492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2E643B5-1AB1-EC56-F919-A1AA34BAB46F}"/>
              </a:ext>
            </a:extLst>
          </p:cNvPr>
          <p:cNvSpPr txBox="1"/>
          <p:nvPr/>
        </p:nvSpPr>
        <p:spPr>
          <a:xfrm>
            <a:off x="883227" y="2481231"/>
            <a:ext cx="447848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Muraille antique de Vlora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964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D57C6C7-81B8-5D7E-D013-10FF857458E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almier, nuage&#10;&#10;Description générée automatiquement">
            <a:extLst>
              <a:ext uri="{FF2B5EF4-FFF2-40B4-BE49-F238E27FC236}">
                <a16:creationId xmlns:a16="http://schemas.microsoft.com/office/drawing/2014/main" id="{969A35BE-FA2D-F4DC-F0F6-30675A373A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C484643-B520-DAA0-074F-CB2F2129495D}"/>
              </a:ext>
            </a:extLst>
          </p:cNvPr>
          <p:cNvSpPr txBox="1"/>
          <p:nvPr/>
        </p:nvSpPr>
        <p:spPr>
          <a:xfrm>
            <a:off x="3220346" y="6201222"/>
            <a:ext cx="76684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Le Musée d’histoire nationale de Vlora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674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E6A892A3-6FC7-6442-A31A-98DF0A4EC54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rive, ciel, arbre&#10;&#10;Description générée automatiquement">
            <a:extLst>
              <a:ext uri="{FF2B5EF4-FFF2-40B4-BE49-F238E27FC236}">
                <a16:creationId xmlns:a16="http://schemas.microsoft.com/office/drawing/2014/main" id="{87E7E6E4-AF1B-F62D-B9CC-B4645D16D7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146" y="455885"/>
            <a:ext cx="4806000" cy="3204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 descr="Une image contenant plein air, paysage, nature, montagne&#10;&#10;Description générée automatiquement">
            <a:extLst>
              <a:ext uri="{FF2B5EF4-FFF2-40B4-BE49-F238E27FC236}">
                <a16:creationId xmlns:a16="http://schemas.microsoft.com/office/drawing/2014/main" id="{7E69BD4D-EBAF-4C3E-548B-CD25E4E7DF8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91957" y="3030921"/>
            <a:ext cx="5130000" cy="3420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2A255407-BEA6-9099-3316-BDA1BF4F794C}"/>
              </a:ext>
            </a:extLst>
          </p:cNvPr>
          <p:cNvSpPr txBox="1"/>
          <p:nvPr/>
        </p:nvSpPr>
        <p:spPr>
          <a:xfrm>
            <a:off x="575146" y="4393946"/>
            <a:ext cx="63408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rgbClr val="FFFF00"/>
                </a:solidFill>
              </a:rPr>
              <a:t>La Riviera Albanaise, de Vlora à Saranda</a:t>
            </a:r>
            <a:endParaRPr lang="fr-FR" sz="24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8475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FF499F-1F8F-1532-D60B-0E2E6489102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plein air, eau, ciel, nuage&#10;&#10;Description générée automatiquement">
            <a:extLst>
              <a:ext uri="{FF2B5EF4-FFF2-40B4-BE49-F238E27FC236}">
                <a16:creationId xmlns:a16="http://schemas.microsoft.com/office/drawing/2014/main" id="{BCE5679A-C3B7-83A5-67EA-625849875D6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26000" y="1275693"/>
            <a:ext cx="5940000" cy="3960000"/>
          </a:xfrm>
          <a:prstGeom prst="ellipse">
            <a:avLst/>
          </a:prstGeom>
          <a:ln w="63500" cap="rnd">
            <a:solidFill>
              <a:srgbClr val="FFFF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6466AC5E-0888-686E-9C54-ADEB6D6A1468}"/>
              </a:ext>
            </a:extLst>
          </p:cNvPr>
          <p:cNvSpPr txBox="1"/>
          <p:nvPr/>
        </p:nvSpPr>
        <p:spPr>
          <a:xfrm>
            <a:off x="2019300" y="436776"/>
            <a:ext cx="101727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Lorient Vous A Présenté La Ville De Vlora  - Albanie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CD9389B5-61DB-874C-9A06-8F137A86F7F4}"/>
              </a:ext>
            </a:extLst>
          </p:cNvPr>
          <p:cNvSpPr txBox="1"/>
          <p:nvPr/>
        </p:nvSpPr>
        <p:spPr>
          <a:xfrm>
            <a:off x="3658437" y="5289780"/>
            <a:ext cx="97570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Les Images Et Le Son Du Net 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7CE861AC-04D5-09F6-FD48-8490AD9009D1}"/>
              </a:ext>
            </a:extLst>
          </p:cNvPr>
          <p:cNvSpPr txBox="1"/>
          <p:nvPr/>
        </p:nvSpPr>
        <p:spPr>
          <a:xfrm>
            <a:off x="5566968" y="5898004"/>
            <a:ext cx="59400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4018491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8000">
        <p14:vortex dir="r"/>
      </p:transition>
    </mc:Choice>
    <mc:Fallback>
      <p:transition spd="slow" advClick="0" advTm="8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100</TotalTime>
  <Words>315</Words>
  <Application>Microsoft Office PowerPoint</Application>
  <PresentationFormat>Grand écran</PresentationFormat>
  <Paragraphs>34</Paragraphs>
  <Slides>30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4</cp:revision>
  <dcterms:created xsi:type="dcterms:W3CDTF">2024-11-17T08:09:35Z</dcterms:created>
  <dcterms:modified xsi:type="dcterms:W3CDTF">2024-12-05T10:40:58Z</dcterms:modified>
</cp:coreProperties>
</file>