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9" r:id="rId3"/>
    <p:sldId id="35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52auOQjAYemWXiUvApfhA==" hashData="P9pfURG5hqCoukjNw5oKuPsvYK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BE5"/>
    <a:srgbClr val="FF69D8"/>
    <a:srgbClr val="9E0075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21" autoAdjust="0"/>
    <p:restoredTop sz="94660" autoAdjust="0"/>
  </p:normalViewPr>
  <p:slideViewPr>
    <p:cSldViewPr>
      <p:cViewPr>
        <p:scale>
          <a:sx n="76" d="100"/>
          <a:sy n="76" d="100"/>
        </p:scale>
        <p:origin x="-1234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363077-95B8-4212-AC86-04538196214E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BC3C915-0CB5-478E-BA4C-4056FFF281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8647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20323DA-AAD9-4EFD-A082-8652867B531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AE2611D-9094-4EC2-B8DA-FC1B6003CB8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3AE421D-FCC4-4DDA-974F-357671A7E27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94436-EF75-4493-86FC-84059FD131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927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A8745-FB06-48E3-A1A4-82ACB1C9F0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5483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B13220-07D2-419E-AD96-05E3D006D3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2153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07057-97BC-45C7-8119-9C3667AAE7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8751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535B3A-25FC-414D-981F-87F0ED2966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3666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D9B3B-0EA8-4E85-A11C-1E08540450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3268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1BAC7-8E76-48EB-B4F9-CEF6213472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31420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D32397-6997-47C3-9339-17F34DDC14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8467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F546C-9A69-44A7-BF69-0A49D2E143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019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77E85-E28E-488A-9D47-51FF6C62C3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3698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A8E4B-5F8D-428E-ABCC-49AE488AC9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9442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5000">
              <a:schemeClr val="accent4">
                <a:lumMod val="10000"/>
              </a:schemeClr>
            </a:gs>
            <a:gs pos="77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3537E8B-E3EB-480B-92E6-E357C9912F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5.wav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8.wav"/><Relationship Id="rId21" Type="http://schemas.openxmlformats.org/officeDocument/2006/relationships/audio" Target="../media/audio9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microsoft.com/office/2007/relationships/hdphoto" Target="../media/hdphoto1.wdp"/><Relationship Id="rId50" Type="http://schemas.microsoft.com/office/2007/relationships/hdphoto" Target="../media/hdphoto2.wdp"/><Relationship Id="rId55" Type="http://schemas.openxmlformats.org/officeDocument/2006/relationships/image" Target="../media/image44.png"/><Relationship Id="rId63" Type="http://schemas.openxmlformats.org/officeDocument/2006/relationships/image" Target="../media/image50.gif"/><Relationship Id="rId68" Type="http://schemas.openxmlformats.org/officeDocument/2006/relationships/image" Target="../media/image55.png"/><Relationship Id="rId7" Type="http://schemas.openxmlformats.org/officeDocument/2006/relationships/image" Target="../media/image16.gif"/><Relationship Id="rId71" Type="http://schemas.openxmlformats.org/officeDocument/2006/relationships/image" Target="../media/image58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3.wav"/><Relationship Id="rId11" Type="http://schemas.openxmlformats.org/officeDocument/2006/relationships/audio" Target="../media/audio4.wav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7.wav"/><Relationship Id="rId40" Type="http://schemas.openxmlformats.org/officeDocument/2006/relationships/image" Target="../media/image34.jpeg"/><Relationship Id="rId45" Type="http://schemas.openxmlformats.org/officeDocument/2006/relationships/image" Target="../media/image38.gif"/><Relationship Id="rId53" Type="http://schemas.openxmlformats.org/officeDocument/2006/relationships/image" Target="../media/image43.png"/><Relationship Id="rId58" Type="http://schemas.openxmlformats.org/officeDocument/2006/relationships/image" Target="../media/image46.png"/><Relationship Id="rId66" Type="http://schemas.openxmlformats.org/officeDocument/2006/relationships/image" Target="../media/image53.jpeg"/><Relationship Id="rId74" Type="http://schemas.openxmlformats.org/officeDocument/2006/relationships/image" Target="../media/image60.png"/><Relationship Id="rId5" Type="http://schemas.openxmlformats.org/officeDocument/2006/relationships/image" Target="../media/image14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41.png"/><Relationship Id="rId57" Type="http://schemas.microsoft.com/office/2007/relationships/hdphoto" Target="../media/hdphoto5.wdp"/><Relationship Id="rId61" Type="http://schemas.openxmlformats.org/officeDocument/2006/relationships/image" Target="../media/image48.png"/><Relationship Id="rId10" Type="http://schemas.openxmlformats.org/officeDocument/2006/relationships/image" Target="../media/image19.png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openxmlformats.org/officeDocument/2006/relationships/image" Target="../media/image37.gif"/><Relationship Id="rId52" Type="http://schemas.microsoft.com/office/2007/relationships/hdphoto" Target="../media/hdphoto3.wdp"/><Relationship Id="rId60" Type="http://schemas.openxmlformats.org/officeDocument/2006/relationships/image" Target="../media/image47.png"/><Relationship Id="rId65" Type="http://schemas.openxmlformats.org/officeDocument/2006/relationships/image" Target="../media/image52.png"/><Relationship Id="rId73" Type="http://schemas.openxmlformats.org/officeDocument/2006/relationships/image" Target="../media/image59.gif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1.jpeg"/><Relationship Id="rId22" Type="http://schemas.openxmlformats.org/officeDocument/2006/relationships/image" Target="../media/image25.jpeg"/><Relationship Id="rId27" Type="http://schemas.openxmlformats.org/officeDocument/2006/relationships/audio" Target="../media/audio12.wav"/><Relationship Id="rId30" Type="http://schemas.openxmlformats.org/officeDocument/2006/relationships/image" Target="../media/image29.jpeg"/><Relationship Id="rId35" Type="http://schemas.openxmlformats.org/officeDocument/2006/relationships/audio" Target="../media/audio16.wav"/><Relationship Id="rId43" Type="http://schemas.openxmlformats.org/officeDocument/2006/relationships/image" Target="../media/image36.png"/><Relationship Id="rId48" Type="http://schemas.openxmlformats.org/officeDocument/2006/relationships/image" Target="../media/image40.png"/><Relationship Id="rId56" Type="http://schemas.openxmlformats.org/officeDocument/2006/relationships/image" Target="../media/image45.png"/><Relationship Id="rId64" Type="http://schemas.openxmlformats.org/officeDocument/2006/relationships/image" Target="../media/image51.png"/><Relationship Id="rId69" Type="http://schemas.openxmlformats.org/officeDocument/2006/relationships/image" Target="../media/image56.png"/><Relationship Id="rId8" Type="http://schemas.openxmlformats.org/officeDocument/2006/relationships/image" Target="../media/image17.png"/><Relationship Id="rId51" Type="http://schemas.openxmlformats.org/officeDocument/2006/relationships/image" Target="../media/image42.png"/><Relationship Id="rId72" Type="http://schemas.openxmlformats.org/officeDocument/2006/relationships/image" Target="../media/image4.gif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33.jpeg"/><Relationship Id="rId46" Type="http://schemas.openxmlformats.org/officeDocument/2006/relationships/image" Target="../media/image39.png"/><Relationship Id="rId59" Type="http://schemas.microsoft.com/office/2007/relationships/hdphoto" Target="../media/hdphoto6.wdp"/><Relationship Id="rId67" Type="http://schemas.openxmlformats.org/officeDocument/2006/relationships/image" Target="../media/image54.gif"/><Relationship Id="rId20" Type="http://schemas.openxmlformats.org/officeDocument/2006/relationships/image" Target="../media/image24.jpeg"/><Relationship Id="rId41" Type="http://schemas.openxmlformats.org/officeDocument/2006/relationships/audio" Target="../media/audio1.wav"/><Relationship Id="rId54" Type="http://schemas.microsoft.com/office/2007/relationships/hdphoto" Target="../media/hdphoto4.wdp"/><Relationship Id="rId62" Type="http://schemas.openxmlformats.org/officeDocument/2006/relationships/image" Target="../media/image49.png"/><Relationship Id="rId70" Type="http://schemas.openxmlformats.org/officeDocument/2006/relationships/image" Target="../media/image57.jpeg"/><Relationship Id="rId75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16 2293.wav">
            <a:hlinkClick r:id="" action="ppaction://media"/>
          </p:cNvPr>
          <p:cNvPicPr>
            <a:picLocks noRot="1" noChangeAspect="1"/>
          </p:cNvPicPr>
          <p:nvPr>
            <a:wavAudioFile r:embed="rId1" name="016 - Mon fils ma bataille (Live au Palais des Sports _ 1984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2 2293.wav">
            <a:hlinkClick r:id="" action="ppaction://media"/>
          </p:cNvPr>
          <p:cNvPicPr>
            <a:picLocks noRot="1" noChangeAspect="1"/>
          </p:cNvPicPr>
          <p:nvPr>
            <a:wavAudioFile r:embed="rId2" name="012 - Mon fils ma bataill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07 2293.wav">
            <a:hlinkClick r:id="" action="ppaction://media"/>
          </p:cNvPr>
          <p:cNvPicPr>
            <a:picLocks noRot="1" noChangeAspect="1"/>
          </p:cNvPicPr>
          <p:nvPr>
            <a:wavAudioFile r:embed="rId3" name="007 - Evelyne et moi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827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299869" y="2870994"/>
            <a:ext cx="1185862" cy="117475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464050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75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1773238"/>
            <a:ext cx="3325812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C:\Users\JClaude\Desktop\6.gif"/>
          <p:cNvPicPr>
            <a:picLocks noChangeAspect="1" noChangeArrowheads="1" noCrop="1"/>
          </p:cNvPicPr>
          <p:nvPr/>
        </p:nvPicPr>
        <p:blipFill>
          <a:blip r:embed="rId14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221" y="797555"/>
            <a:ext cx="758820" cy="331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2220747" y="1772816"/>
            <a:ext cx="4608513" cy="297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01 - Quand on arrive en ville (Live à l'Olympia _ 1981)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02 - Me laisse pas m'en aller (Live à l'Olympia _ 1981)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03 - La vie ne m'apprend rien (Live à l'Olympia _ 1981)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04 - Le chanteur (Live à l'Olympia _ 1981)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05 - </a:t>
            </a:r>
            <a:r>
              <a:rPr lang="fr-FR" sz="1100" b="1" dirty="0" err="1" smtClean="0">
                <a:solidFill>
                  <a:srgbClr val="FFC000"/>
                </a:solidFill>
              </a:rPr>
              <a:t>Lipstick</a:t>
            </a:r>
            <a:r>
              <a:rPr lang="fr-FR" sz="1100" b="1" dirty="0" smtClean="0">
                <a:solidFill>
                  <a:srgbClr val="FFC000"/>
                </a:solidFill>
              </a:rPr>
              <a:t> Polychrome (Live à l'Olympia _ 1981)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06 - Lady Marlène (Live à l'Olympia _ 1981)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07 - Je suis bien (Live à l'Olympia _ 1981)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08 - Banlieue nord (Live à l'Olympia _ 1981)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09 - Partir avant les miens (Live au Palais des Sports _ 1984)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10 - Lucie (Live au Palais des Sports _ 1984)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11 - Dieu que c'est beau (Live au Palais des Sports _ 1984)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12 - Je ne suis pas un héros (Live au Palais des Sports _ 1984)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13 - Vendeurs de larmes (Live au Palais des Sports _ 1984)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14 - Vivre ou survivre (Live au Palais des Sports _ 1984)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15 - Pour la femme veuve qui s'éveille (Live au Palais des Sports _ 1984)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16 - Mon fils ma bataille (Live au Palais des Sports _ 1984)</a:t>
            </a:r>
            <a:endParaRPr lang="fr-FR" sz="1100" b="1" dirty="0">
              <a:solidFill>
                <a:srgbClr val="FFC000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727200" y="1268413"/>
            <a:ext cx="5689600" cy="42481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Image1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586163"/>
            <a:ext cx="3354388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 descr="C:\Users\JClaude\Desktop\Image2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5" y="3141663"/>
            <a:ext cx="3173413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01 - Quand on arrive en ville (Live à l'Olympia _ 1981)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02 - Me laisse pas m'en aller (Live à l'Olympia _ 1981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03 - La vie ne m'apprend rien (Live à l'Olympia _ 1981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04 - Le chanteur (Live à l'Olympia _ 1981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05 - Lipstick Polychrome (Live à l'Olympia _ 1981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06 - Lady Marlène (Live à l'Olympia _ 1981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07 - Je suis bien (Live à l'Olympia _ 1981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08 - Banlieue nord (Live à l'Olympia _ 1981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09 - Partir avant les miens (Live au Palais des Sports _ 1984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010 - Lucie (Live au Palais des Sports _ 1984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011 - Dieu que c'est beau (Live au Palais des Sports _ 1984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012 - Je ne suis pas un héros (Live au Palais des Sports _ 1984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013 - Vendeurs de larmes (Live au Palais des Sports _ 1984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014 - Vivre ou survivre (Live au Palais des Sports _ 1984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015 - Pour la femme veuve qui s'éveille (Live au Palais des Sports _ 1984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635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016 - Mon fils ma bataille (Live au Palais des Sports _ 1984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825" y="4705350"/>
            <a:ext cx="893763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5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2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0" name="Image 10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64" descr="C:\Users\Solenn\Desktop\111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38" y="4152106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Ellipse 69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2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1652588"/>
            <a:ext cx="13493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3865563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4" descr="C:\Users\JClaude\Desktop\Image3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2886075"/>
            <a:ext cx="1887537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220</Words>
  <Application>Microsoft Office PowerPoint</Application>
  <PresentationFormat>Affichage à l'écran (4:3)</PresentationFormat>
  <Paragraphs>19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2024-12-05T09:40:54Z</dcterms:modified>
</cp:coreProperties>
</file>