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9ZVhGxzjZrF9Ksqj9ykuA==" hashData="AzOhm2UP8F095PYxkGdTodSGGf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E5"/>
    <a:srgbClr val="FF69D8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03" autoAdjust="0"/>
    <p:restoredTop sz="94660" autoAdjust="0"/>
  </p:normalViewPr>
  <p:slideViewPr>
    <p:cSldViewPr>
      <p:cViewPr>
        <p:scale>
          <a:sx n="86" d="100"/>
          <a:sy n="86" d="100"/>
        </p:scale>
        <p:origin x="-950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14B686A-75CC-4F95-A92A-74BE1FB72A7A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DDA8D1-38EC-4701-B1BC-1F848D2F375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8395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7D5D65-5CC2-4386-BD6F-3F7331C610E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9D9B7A7-4DA0-4140-A0CF-B84BF45E0E5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5B9D44-14D0-45F3-8B37-67F93695A22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DF3FC-E654-4779-A126-A48DA4E8B7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8773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B9170-D8E8-44DD-AB60-2F8BCE9373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3995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091D6-1708-4D0B-9AFC-8BCBEAF9BB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757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46EA3-DB8E-4B78-BCF3-9FA5EEF799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6396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6756E-215A-46C2-ABA2-42900AC356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5269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BDD03-0D55-4599-90A2-5CAB3C09AD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7758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359EA-EDAE-4194-90CA-B469548100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746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E2297-284D-4626-B0D2-7130A0EBAD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2316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4C275-293F-4E74-B150-DE0C95AEB6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4505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8E58A-C6DB-4A13-87F4-40F29F4E58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8015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7235C-5CE5-47E3-9C1A-BF3A9A6F44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864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2650FF-4366-4EBB-BC04-85974ADB39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audio" Target="../media/audio14.wav"/><Relationship Id="rId21" Type="http://schemas.openxmlformats.org/officeDocument/2006/relationships/audio" Target="../media/audio8.wav"/><Relationship Id="rId34" Type="http://schemas.openxmlformats.org/officeDocument/2006/relationships/image" Target="../media/image32.jpeg"/><Relationship Id="rId42" Type="http://schemas.openxmlformats.org/officeDocument/2006/relationships/image" Target="../media/image38.png"/><Relationship Id="rId47" Type="http://schemas.openxmlformats.org/officeDocument/2006/relationships/image" Target="../media/image41.gif"/><Relationship Id="rId50" Type="http://schemas.openxmlformats.org/officeDocument/2006/relationships/image" Target="../media/image43.png"/><Relationship Id="rId55" Type="http://schemas.openxmlformats.org/officeDocument/2006/relationships/image" Target="../media/image46.png"/><Relationship Id="rId63" Type="http://schemas.openxmlformats.org/officeDocument/2006/relationships/image" Target="../media/image52.jpeg"/><Relationship Id="rId68" Type="http://schemas.openxmlformats.org/officeDocument/2006/relationships/image" Target="../media/image57.jpeg"/><Relationship Id="rId7" Type="http://schemas.openxmlformats.org/officeDocument/2006/relationships/image" Target="../media/image16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11.wav"/><Relationship Id="rId11" Type="http://schemas.openxmlformats.org/officeDocument/2006/relationships/image" Target="../media/image20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microsoft.com/office/2007/relationships/hdphoto" Target="../media/hdphoto1.wdp"/><Relationship Id="rId40" Type="http://schemas.openxmlformats.org/officeDocument/2006/relationships/image" Target="../media/image36.jpeg"/><Relationship Id="rId45" Type="http://schemas.openxmlformats.org/officeDocument/2006/relationships/audio" Target="../media/audio16.wav"/><Relationship Id="rId53" Type="http://schemas.openxmlformats.org/officeDocument/2006/relationships/image" Target="../media/image45.png"/><Relationship Id="rId58" Type="http://schemas.openxmlformats.org/officeDocument/2006/relationships/image" Target="../media/image48.png"/><Relationship Id="rId66" Type="http://schemas.openxmlformats.org/officeDocument/2006/relationships/image" Target="../media/image55.png"/><Relationship Id="rId5" Type="http://schemas.openxmlformats.org/officeDocument/2006/relationships/image" Target="../media/image14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9.jpeg"/><Relationship Id="rId36" Type="http://schemas.openxmlformats.org/officeDocument/2006/relationships/image" Target="../media/image34.png"/><Relationship Id="rId49" Type="http://schemas.microsoft.com/office/2007/relationships/hdphoto" Target="../media/hdphoto2.wdp"/><Relationship Id="rId57" Type="http://schemas.openxmlformats.org/officeDocument/2006/relationships/image" Target="../media/image47.png"/><Relationship Id="rId61" Type="http://schemas.openxmlformats.org/officeDocument/2006/relationships/image" Target="../media/image50.gif"/><Relationship Id="rId10" Type="http://schemas.openxmlformats.org/officeDocument/2006/relationships/image" Target="../media/image19.gif"/><Relationship Id="rId19" Type="http://schemas.openxmlformats.org/officeDocument/2006/relationships/audio" Target="../media/audio7.wav"/><Relationship Id="rId31" Type="http://schemas.openxmlformats.org/officeDocument/2006/relationships/audio" Target="../media/audio12.wav"/><Relationship Id="rId44" Type="http://schemas.openxmlformats.org/officeDocument/2006/relationships/image" Target="../media/image39.jpeg"/><Relationship Id="rId52" Type="http://schemas.microsoft.com/office/2007/relationships/hdphoto" Target="../media/hdphoto3.wdp"/><Relationship Id="rId60" Type="http://schemas.microsoft.com/office/2007/relationships/hdphoto" Target="../media/hdphoto6.wdp"/><Relationship Id="rId65" Type="http://schemas.openxmlformats.org/officeDocument/2006/relationships/image" Target="../media/image54.gif"/><Relationship Id="rId73" Type="http://schemas.openxmlformats.org/officeDocument/2006/relationships/image" Target="../media/image61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jpeg"/><Relationship Id="rId22" Type="http://schemas.openxmlformats.org/officeDocument/2006/relationships/image" Target="../media/image26.jpeg"/><Relationship Id="rId27" Type="http://schemas.openxmlformats.org/officeDocument/2006/relationships/audio" Target="../media/audio10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openxmlformats.org/officeDocument/2006/relationships/audio" Target="../media/audio15.wav"/><Relationship Id="rId48" Type="http://schemas.openxmlformats.org/officeDocument/2006/relationships/image" Target="../media/image42.png"/><Relationship Id="rId56" Type="http://schemas.microsoft.com/office/2007/relationships/hdphoto" Target="../media/hdphoto5.wdp"/><Relationship Id="rId64" Type="http://schemas.openxmlformats.org/officeDocument/2006/relationships/image" Target="../media/image53.png"/><Relationship Id="rId69" Type="http://schemas.openxmlformats.org/officeDocument/2006/relationships/image" Target="../media/image4.gif"/><Relationship Id="rId8" Type="http://schemas.openxmlformats.org/officeDocument/2006/relationships/image" Target="../media/image17.gif"/><Relationship Id="rId51" Type="http://schemas.openxmlformats.org/officeDocument/2006/relationships/image" Target="../media/image44.png"/><Relationship Id="rId72" Type="http://schemas.openxmlformats.org/officeDocument/2006/relationships/image" Target="../media/image60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audio" Target="../media/audio6.wav"/><Relationship Id="rId25" Type="http://schemas.openxmlformats.org/officeDocument/2006/relationships/audio" Target="../media/audio1.wav"/><Relationship Id="rId33" Type="http://schemas.openxmlformats.org/officeDocument/2006/relationships/audio" Target="../media/audio13.wav"/><Relationship Id="rId38" Type="http://schemas.openxmlformats.org/officeDocument/2006/relationships/image" Target="../media/image35.gif"/><Relationship Id="rId46" Type="http://schemas.openxmlformats.org/officeDocument/2006/relationships/image" Target="../media/image40.jpeg"/><Relationship Id="rId59" Type="http://schemas.openxmlformats.org/officeDocument/2006/relationships/image" Target="../media/image49.png"/><Relationship Id="rId67" Type="http://schemas.openxmlformats.org/officeDocument/2006/relationships/image" Target="../media/image56.gif"/><Relationship Id="rId20" Type="http://schemas.openxmlformats.org/officeDocument/2006/relationships/image" Target="../media/image25.jpeg"/><Relationship Id="rId41" Type="http://schemas.openxmlformats.org/officeDocument/2006/relationships/image" Target="../media/image37.png"/><Relationship Id="rId54" Type="http://schemas.microsoft.com/office/2007/relationships/hdphoto" Target="../media/hdphoto4.wdp"/><Relationship Id="rId62" Type="http://schemas.openxmlformats.org/officeDocument/2006/relationships/image" Target="../media/image51.gif"/><Relationship Id="rId70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09 2222.wav">
            <a:hlinkClick r:id="" action="ppaction://media"/>
          </p:cNvPr>
          <p:cNvPicPr>
            <a:picLocks noRot="1" noChangeAspect="1"/>
          </p:cNvPicPr>
          <p:nvPr>
            <a:wavAudioFile r:embed="rId1" name="009 - L'Aziz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2 2175.wav">
            <a:hlinkClick r:id="" action="ppaction://media"/>
          </p:cNvPr>
          <p:cNvPicPr>
            <a:picLocks noRot="1" noChangeAspect="1"/>
          </p:cNvPicPr>
          <p:nvPr>
            <a:wavAudioFile r:embed="rId2" name="012 - Mon fils ma bataill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07 2175.wav">
            <a:hlinkClick r:id="" action="ppaction://media"/>
          </p:cNvPr>
          <p:cNvPicPr>
            <a:picLocks noRot="1" noChangeAspect="1"/>
          </p:cNvPicPr>
          <p:nvPr>
            <a:wavAudioFile r:embed="rId3" name="007 - Evelyne et mo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27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299869" y="2870994"/>
            <a:ext cx="1185862" cy="117475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75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3238"/>
            <a:ext cx="332581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aude\Desktop\5.gif"/>
          <p:cNvPicPr>
            <a:picLocks noChangeAspect="1" noChangeArrowheads="1" noCrop="1"/>
          </p:cNvPicPr>
          <p:nvPr/>
        </p:nvPicPr>
        <p:blipFill>
          <a:blip r:embed="rId14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924" y="766665"/>
            <a:ext cx="638116" cy="28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267743" y="1792948"/>
            <a:ext cx="4608513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01 - Pour la femme veuve qui s'éveille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02 - Les petits lolos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03 - Partir avant les miens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04 - </a:t>
            </a:r>
            <a:r>
              <a:rPr lang="fr-FR" sz="1400" b="1" dirty="0" err="1" smtClean="0">
                <a:solidFill>
                  <a:srgbClr val="FFC000"/>
                </a:solidFill>
              </a:rPr>
              <a:t>Revolucion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05 - Frappe avec ta tête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06 - Dieu que c'est beau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07 - Aimer est plus fort que d'être aimé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08 - Tous les cris les S.O.S.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09 - L'Aziza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10 - Le blues est blanc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11 - Sauver l'amour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12 - Petite Angèle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13 - Petit homme mort au combat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14 - Un enfant assis attend la pluie</a:t>
            </a:r>
            <a:endParaRPr lang="fr-FR" sz="1400" b="1" dirty="0">
              <a:solidFill>
                <a:srgbClr val="FFC000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Image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86163"/>
            <a:ext cx="335438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C:\Users\JClaude\Desktop\Image2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3141663"/>
            <a:ext cx="3173413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01 - Pour la femme veuve qui s'éveill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02 - Les petits lolo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03 - Partir avant les mien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04 - Revolucio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57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05 - Frappe avec ta tê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06 - Dieu que c'est beau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09 - L'Aziz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011 - Sauver l'amou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012 - Petite Angèl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013 - Petit homme mort au comba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08 - Tous les cris les S.O.S.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598488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92" y="1899342"/>
            <a:ext cx="286999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010 - Le blues est blanc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368925"/>
            <a:ext cx="9129713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4" descr="C:\Users\Marie-Jose\Desktop\NUMEROS JUKEBOX NOIR\14 (FILEminimizer).jpg">
            <a:hlinkClick r:id="" action="ppaction://noaction" highlightClick="1">
              <a:snd r:embed="rId43" name="014 - Un enfant assis attend la plui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45" name="007 - Aimer est plus fort que d'être aimé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4646613"/>
            <a:ext cx="922338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3738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6715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386556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1652588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97300" y="1524000"/>
            <a:ext cx="1508125" cy="1606550"/>
          </a:xfrm>
          <a:prstGeom prst="frame">
            <a:avLst>
              <a:gd name="adj1" fmla="val 7519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0" name="Ellipse 69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64" descr="C:\Users\JClaude\Desktop\Image3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2886075"/>
            <a:ext cx="188753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4" y="41830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Affichage à l'écran (4:3)</PresentationFormat>
  <Paragraphs>17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2024-12-05T09:38:12Z</dcterms:modified>
</cp:coreProperties>
</file>