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JsWBGqivAxVkxaq49lVxw==" hashData="J0XT0TiyHH48aiUFCx2qpJv7O4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E5"/>
    <a:srgbClr val="FF69D8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7" autoAdjust="0"/>
    <p:restoredTop sz="94660" autoAdjust="0"/>
  </p:normalViewPr>
  <p:slideViewPr>
    <p:cSldViewPr>
      <p:cViewPr>
        <p:scale>
          <a:sx n="88" d="100"/>
          <a:sy n="88" d="100"/>
        </p:scale>
        <p:origin x="-965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0346EE-6714-42B0-A6B1-BE8669EA8F08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F37B1E-1AA2-4820-9272-66B0482545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3234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E51B3B-83AD-4F3A-98D9-8A3F890F4F2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97D2D64-28B6-4717-9B6B-D13AA8D2DCA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8EC079-A966-483C-8041-CD9E4A0752E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D31FC-2883-4E46-9C1B-BAD396DEE9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4588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C7F50-72CB-4E48-BF06-F883D26471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5498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0A6DC-FD7B-48A3-869D-8FD2C3D8A8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1176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0680E-CC70-46A7-A1BB-F9F9273748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1484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C136C-F719-4F9A-B754-B8680D7CE3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2486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BA7A5-DC8D-4F57-A1D0-0BD24EE8F8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2355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C5E43-6199-4D65-BF96-DCB872E7BB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5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5227D-A22B-48B8-8BF1-B9593A456C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863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47F0C-E70A-4744-B97A-91C362EDCF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8171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53836-6FF3-4F75-98C2-77D606E799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7430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7AB83-2F29-4593-BB17-DC8B93E60F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6955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5D896E-054D-4D59-9BE1-E1BF292290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audio" Target="../media/audio15.wav"/><Relationship Id="rId21" Type="http://schemas.openxmlformats.org/officeDocument/2006/relationships/audio" Target="../media/audio8.wav"/><Relationship Id="rId34" Type="http://schemas.openxmlformats.org/officeDocument/2006/relationships/image" Target="../media/image33.jpeg"/><Relationship Id="rId42" Type="http://schemas.openxmlformats.org/officeDocument/2006/relationships/image" Target="../media/image39.png"/><Relationship Id="rId47" Type="http://schemas.openxmlformats.org/officeDocument/2006/relationships/image" Target="../media/image42.gif"/><Relationship Id="rId50" Type="http://schemas.openxmlformats.org/officeDocument/2006/relationships/image" Target="../media/image44.png"/><Relationship Id="rId55" Type="http://schemas.openxmlformats.org/officeDocument/2006/relationships/image" Target="../media/image47.png"/><Relationship Id="rId63" Type="http://schemas.openxmlformats.org/officeDocument/2006/relationships/image" Target="../media/image53.jpeg"/><Relationship Id="rId68" Type="http://schemas.openxmlformats.org/officeDocument/2006/relationships/image" Target="../media/image58.jpe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2.wav"/><Relationship Id="rId11" Type="http://schemas.openxmlformats.org/officeDocument/2006/relationships/image" Target="../media/image21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microsoft.com/office/2007/relationships/hdphoto" Target="../media/hdphoto1.wdp"/><Relationship Id="rId40" Type="http://schemas.openxmlformats.org/officeDocument/2006/relationships/image" Target="../media/image37.jpeg"/><Relationship Id="rId45" Type="http://schemas.openxmlformats.org/officeDocument/2006/relationships/audio" Target="../media/audio17.wav"/><Relationship Id="rId53" Type="http://schemas.openxmlformats.org/officeDocument/2006/relationships/image" Target="../media/image46.png"/><Relationship Id="rId58" Type="http://schemas.openxmlformats.org/officeDocument/2006/relationships/image" Target="../media/image49.png"/><Relationship Id="rId66" Type="http://schemas.openxmlformats.org/officeDocument/2006/relationships/image" Target="../media/image56.png"/><Relationship Id="rId5" Type="http://schemas.openxmlformats.org/officeDocument/2006/relationships/image" Target="../media/image15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30.jpeg"/><Relationship Id="rId36" Type="http://schemas.openxmlformats.org/officeDocument/2006/relationships/image" Target="../media/image35.png"/><Relationship Id="rId49" Type="http://schemas.microsoft.com/office/2007/relationships/hdphoto" Target="../media/hdphoto2.wdp"/><Relationship Id="rId57" Type="http://schemas.openxmlformats.org/officeDocument/2006/relationships/image" Target="../media/image48.png"/><Relationship Id="rId61" Type="http://schemas.openxmlformats.org/officeDocument/2006/relationships/image" Target="../media/image51.gif"/><Relationship Id="rId10" Type="http://schemas.openxmlformats.org/officeDocument/2006/relationships/image" Target="../media/image20.gif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40.jpeg"/><Relationship Id="rId52" Type="http://schemas.microsoft.com/office/2007/relationships/hdphoto" Target="../media/hdphoto3.wdp"/><Relationship Id="rId60" Type="http://schemas.microsoft.com/office/2007/relationships/hdphoto" Target="../media/hdphoto6.wdp"/><Relationship Id="rId65" Type="http://schemas.openxmlformats.org/officeDocument/2006/relationships/image" Target="../media/image55.gif"/><Relationship Id="rId73" Type="http://schemas.openxmlformats.org/officeDocument/2006/relationships/image" Target="../media/image62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11.wav"/><Relationship Id="rId30" Type="http://schemas.openxmlformats.org/officeDocument/2006/relationships/image" Target="../media/image31.jpeg"/><Relationship Id="rId35" Type="http://schemas.openxmlformats.org/officeDocument/2006/relationships/image" Target="../media/image34.png"/><Relationship Id="rId43" Type="http://schemas.openxmlformats.org/officeDocument/2006/relationships/audio" Target="../media/audio16.wav"/><Relationship Id="rId48" Type="http://schemas.openxmlformats.org/officeDocument/2006/relationships/image" Target="../media/image43.png"/><Relationship Id="rId56" Type="http://schemas.microsoft.com/office/2007/relationships/hdphoto" Target="../media/hdphoto5.wdp"/><Relationship Id="rId64" Type="http://schemas.openxmlformats.org/officeDocument/2006/relationships/image" Target="../media/image54.png"/><Relationship Id="rId69" Type="http://schemas.openxmlformats.org/officeDocument/2006/relationships/image" Target="../media/image5.gif"/><Relationship Id="rId8" Type="http://schemas.openxmlformats.org/officeDocument/2006/relationships/image" Target="../media/image18.gif"/><Relationship Id="rId51" Type="http://schemas.openxmlformats.org/officeDocument/2006/relationships/image" Target="../media/image45.png"/><Relationship Id="rId72" Type="http://schemas.openxmlformats.org/officeDocument/2006/relationships/image" Target="../media/image61.pn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6.gif"/><Relationship Id="rId46" Type="http://schemas.openxmlformats.org/officeDocument/2006/relationships/image" Target="../media/image41.jpeg"/><Relationship Id="rId59" Type="http://schemas.openxmlformats.org/officeDocument/2006/relationships/image" Target="../media/image50.png"/><Relationship Id="rId67" Type="http://schemas.openxmlformats.org/officeDocument/2006/relationships/image" Target="../media/image57.gif"/><Relationship Id="rId20" Type="http://schemas.openxmlformats.org/officeDocument/2006/relationships/image" Target="../media/image26.jpeg"/><Relationship Id="rId41" Type="http://schemas.openxmlformats.org/officeDocument/2006/relationships/image" Target="../media/image38.png"/><Relationship Id="rId54" Type="http://schemas.microsoft.com/office/2007/relationships/hdphoto" Target="../media/hdphoto4.wdp"/><Relationship Id="rId62" Type="http://schemas.openxmlformats.org/officeDocument/2006/relationships/image" Target="../media/image52.gif"/><Relationship Id="rId70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03 - Vivre ou survivre.wav">
            <a:hlinkClick r:id="" action="ppaction://media"/>
          </p:cNvPr>
          <p:cNvPicPr>
            <a:picLocks noRot="1" noChangeAspect="1"/>
          </p:cNvPicPr>
          <p:nvPr>
            <a:wavAudioFile r:embed="rId1" name="003 - Vivre ou survivr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012 11.wav">
            <a:hlinkClick r:id="" action="ppaction://media"/>
          </p:cNvPr>
          <p:cNvPicPr>
            <a:picLocks noRot="1" noChangeAspect="1"/>
          </p:cNvPicPr>
          <p:nvPr>
            <a:wavAudioFile r:embed="rId2" name="012 - Mon fils ma bataill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07 11.wav">
            <a:hlinkClick r:id="" action="ppaction://media"/>
          </p:cNvPr>
          <p:cNvPicPr>
            <a:picLocks noRot="1" noChangeAspect="1"/>
          </p:cNvPicPr>
          <p:nvPr>
            <a:wavAudioFile r:embed="rId3" name="007 - Evelyne et moi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27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299869" y="2870994"/>
            <a:ext cx="1185862" cy="117475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464050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75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3238"/>
            <a:ext cx="332581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JClaude\Desktop\4.gif"/>
          <p:cNvPicPr>
            <a:picLocks noChangeAspect="1" noChangeArrowheads="1" noCrop="1"/>
          </p:cNvPicPr>
          <p:nvPr/>
        </p:nvPicPr>
        <p:blipFill>
          <a:blip r:embed="rId15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058" y="775848"/>
            <a:ext cx="697351" cy="30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267743" y="1874728"/>
            <a:ext cx="4608513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01 - Je ne suis pas un héros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02 - Pour faire un disque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03 - Vivre ou survivre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04 - Je veux de l'or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05 - Dieu que l'amour est triste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06 - C'est fini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07 - Soulève-moi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08 - La fillette de l'étang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09 - Au revoir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10 - La danse (Instrumental)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11 - Y'a pas de bon numéro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12 - L'amour garde secret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13 - Vendeurs de larmes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14 - Viens danser</a:t>
            </a:r>
            <a:endParaRPr lang="fr-FR" sz="1400" b="1" dirty="0">
              <a:solidFill>
                <a:srgbClr val="FFC000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Image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86163"/>
            <a:ext cx="335438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C:\Users\JClaude\Desktop\Image2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3141663"/>
            <a:ext cx="3173413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01 - Je ne suis pas un héro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02 - Pour faire un disqu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03 - Vivre ou surviv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04 - Je veux de l'or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57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05 - Dieu que l'amour est tris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06 - C'est fini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09 - Au revoi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011 - Y'a pas de bon numéro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012 - L'amour garde secre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013 - Vendeurs de larm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08 - La fillette de l'étang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598488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92" y="1899342"/>
            <a:ext cx="286999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010 - La danse (Instrumental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368925"/>
            <a:ext cx="9129713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4" descr="C:\Users\Marie-Jose\Desktop\NUMEROS JUKEBOX NOIR\14 (FILEminimizer).jpg">
            <a:hlinkClick r:id="" action="ppaction://noaction" highlightClick="1">
              <a:snd r:embed="rId43" name="014 - Viens danser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45" name="007 - Soulève-moi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4646613"/>
            <a:ext cx="922338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3738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6715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386556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1652588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97300" y="1524000"/>
            <a:ext cx="1508125" cy="1606550"/>
          </a:xfrm>
          <a:prstGeom prst="frame">
            <a:avLst>
              <a:gd name="adj1" fmla="val 7519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0" name="Ellipse 69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64" descr="C:\Users\JClaude\Desktop\Image3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2886075"/>
            <a:ext cx="188753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35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Affichage à l'écran (4:3)</PresentationFormat>
  <Paragraphs>17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2024-12-05T09:35:24Z</dcterms:modified>
</cp:coreProperties>
</file>