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9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pFY/32XmUkj5Xr8JX0eRg==" hashData="zMW0wNtBVQgetR6wpBVtMnUfKd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BE5"/>
    <a:srgbClr val="FF69D8"/>
    <a:srgbClr val="9E0075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046" autoAdjust="0"/>
    <p:restoredTop sz="94660" autoAdjust="0"/>
  </p:normalViewPr>
  <p:slideViewPr>
    <p:cSldViewPr>
      <p:cViewPr>
        <p:scale>
          <a:sx n="81" d="100"/>
          <a:sy n="81" d="100"/>
        </p:scale>
        <p:origin x="-1104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14F11BC-C787-43EB-8623-937F14755F18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09D404-C1EE-4733-9D96-AD2A9D25A55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5872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9242D8-777A-4B3A-A06D-F296D33B7AA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F601983-0FD3-4786-A352-2FEDAD65AA4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D267F5D-8FAC-4DA8-BCBB-914C1991E3D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96BF89-61E3-4723-ACBD-9F5BFE0EBA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5721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5B95CA-7777-4DDE-A6DC-CC854F8DC0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7067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4CBA2-CDE6-43F2-99D6-3B8F9169FD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6084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7D652-D2BC-474F-8CF6-B7C38AFB2F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6759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E6F04-EB19-46B9-9E70-78D990ACA6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6590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44326-E152-4611-8805-F93A01E622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6424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3C779-4118-4989-A239-A1B52C36D2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3875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1FC0A-A661-4CAE-AAFD-07E5EB811E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2149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91E99C-8B5F-4CF8-81C0-4D5ACC7388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1582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64F57-F881-4182-87BC-00DC3DDD77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6100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87535-1933-4C41-A1F0-456DE3C3FE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7978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5000">
              <a:schemeClr val="accent4">
                <a:lumMod val="10000"/>
              </a:schemeClr>
            </a:gs>
            <a:gs pos="77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9EAE88A-32A4-48B7-A2D4-65CE2C4176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microsoft.com/office/2007/relationships/hdphoto" Target="../media/hdphoto4.wdp"/><Relationship Id="rId26" Type="http://schemas.openxmlformats.org/officeDocument/2006/relationships/audio" Target="../media/audio3.wav"/><Relationship Id="rId39" Type="http://schemas.openxmlformats.org/officeDocument/2006/relationships/image" Target="../media/image35.jpeg"/><Relationship Id="rId21" Type="http://schemas.openxmlformats.org/officeDocument/2006/relationships/image" Target="../media/image24.gif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39.jpeg"/><Relationship Id="rId50" Type="http://schemas.openxmlformats.org/officeDocument/2006/relationships/audio" Target="../media/audio14.wav"/><Relationship Id="rId55" Type="http://schemas.openxmlformats.org/officeDocument/2006/relationships/image" Target="../media/image43.jpeg"/><Relationship Id="rId63" Type="http://schemas.openxmlformats.org/officeDocument/2006/relationships/image" Target="../media/image48.jpeg"/><Relationship Id="rId68" Type="http://schemas.openxmlformats.org/officeDocument/2006/relationships/image" Target="../media/image53.png"/><Relationship Id="rId76" Type="http://schemas.openxmlformats.org/officeDocument/2006/relationships/image" Target="../media/image60.png"/><Relationship Id="rId7" Type="http://schemas.openxmlformats.org/officeDocument/2006/relationships/image" Target="../media/image15.gif"/><Relationship Id="rId71" Type="http://schemas.openxmlformats.org/officeDocument/2006/relationships/image" Target="../media/image55.gif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0.jpeg"/><Relationship Id="rId11" Type="http://schemas.microsoft.com/office/2007/relationships/hdphoto" Target="../media/hdphoto1.wdp"/><Relationship Id="rId24" Type="http://schemas.openxmlformats.org/officeDocument/2006/relationships/image" Target="../media/image27.gif"/><Relationship Id="rId32" Type="http://schemas.openxmlformats.org/officeDocument/2006/relationships/audio" Target="../media/audio6.wav"/><Relationship Id="rId37" Type="http://schemas.openxmlformats.org/officeDocument/2006/relationships/image" Target="../media/image34.jpeg"/><Relationship Id="rId40" Type="http://schemas.openxmlformats.org/officeDocument/2006/relationships/audio" Target="../media/audio10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8.wav"/><Relationship Id="rId66" Type="http://schemas.openxmlformats.org/officeDocument/2006/relationships/image" Target="../media/image51.jpeg"/><Relationship Id="rId74" Type="http://schemas.openxmlformats.org/officeDocument/2006/relationships/image" Target="../media/image58.gif"/><Relationship Id="rId5" Type="http://schemas.openxmlformats.org/officeDocument/2006/relationships/image" Target="../media/image4.gif"/><Relationship Id="rId15" Type="http://schemas.openxmlformats.org/officeDocument/2006/relationships/image" Target="../media/image21.png"/><Relationship Id="rId23" Type="http://schemas.openxmlformats.org/officeDocument/2006/relationships/image" Target="../media/image26.pn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Relationship Id="rId61" Type="http://schemas.openxmlformats.org/officeDocument/2006/relationships/image" Target="../media/image46.jpeg"/><Relationship Id="rId10" Type="http://schemas.openxmlformats.org/officeDocument/2006/relationships/image" Target="../media/image18.jpeg"/><Relationship Id="rId19" Type="http://schemas.openxmlformats.org/officeDocument/2006/relationships/image" Target="../media/image23.png"/><Relationship Id="rId31" Type="http://schemas.openxmlformats.org/officeDocument/2006/relationships/image" Target="../media/image31.jpeg"/><Relationship Id="rId44" Type="http://schemas.openxmlformats.org/officeDocument/2006/relationships/audio" Target="../media/audio12.wav"/><Relationship Id="rId52" Type="http://schemas.openxmlformats.org/officeDocument/2006/relationships/audio" Target="../media/audio15.wav"/><Relationship Id="rId60" Type="http://schemas.openxmlformats.org/officeDocument/2006/relationships/audio" Target="../media/audio19.wav"/><Relationship Id="rId65" Type="http://schemas.openxmlformats.org/officeDocument/2006/relationships/image" Target="../media/image50.png"/><Relationship Id="rId73" Type="http://schemas.openxmlformats.org/officeDocument/2006/relationships/image" Target="../media/image57.jpeg"/><Relationship Id="rId4" Type="http://schemas.openxmlformats.org/officeDocument/2006/relationships/image" Target="../media/image13.png"/><Relationship Id="rId9" Type="http://schemas.openxmlformats.org/officeDocument/2006/relationships/image" Target="../media/image17.jpeg"/><Relationship Id="rId14" Type="http://schemas.openxmlformats.org/officeDocument/2006/relationships/image" Target="../media/image20.png"/><Relationship Id="rId22" Type="http://schemas.openxmlformats.org/officeDocument/2006/relationships/image" Target="../media/image25.png"/><Relationship Id="rId27" Type="http://schemas.openxmlformats.org/officeDocument/2006/relationships/image" Target="../media/image29.jpeg"/><Relationship Id="rId30" Type="http://schemas.openxmlformats.org/officeDocument/2006/relationships/audio" Target="../media/audio5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.wav"/><Relationship Id="rId56" Type="http://schemas.openxmlformats.org/officeDocument/2006/relationships/audio" Target="../media/audio17.wav"/><Relationship Id="rId64" Type="http://schemas.openxmlformats.org/officeDocument/2006/relationships/image" Target="../media/image49.png"/><Relationship Id="rId69" Type="http://schemas.openxmlformats.org/officeDocument/2006/relationships/image" Target="../media/image54.png"/><Relationship Id="rId77" Type="http://schemas.openxmlformats.org/officeDocument/2006/relationships/image" Target="../media/image61.png"/><Relationship Id="rId8" Type="http://schemas.openxmlformats.org/officeDocument/2006/relationships/image" Target="../media/image16.png"/><Relationship Id="rId51" Type="http://schemas.openxmlformats.org/officeDocument/2006/relationships/image" Target="../media/image41.jpeg"/><Relationship Id="rId72" Type="http://schemas.openxmlformats.org/officeDocument/2006/relationships/image" Target="../media/image56.gif"/><Relationship Id="rId3" Type="http://schemas.openxmlformats.org/officeDocument/2006/relationships/image" Target="../media/image12.png"/><Relationship Id="rId12" Type="http://schemas.openxmlformats.org/officeDocument/2006/relationships/image" Target="../media/image19.jpeg"/><Relationship Id="rId17" Type="http://schemas.openxmlformats.org/officeDocument/2006/relationships/image" Target="../media/image22.pn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5.jpeg"/><Relationship Id="rId67" Type="http://schemas.openxmlformats.org/officeDocument/2006/relationships/image" Target="../media/image52.png"/><Relationship Id="rId20" Type="http://schemas.microsoft.com/office/2007/relationships/hdphoto" Target="../media/hdphoto5.wdp"/><Relationship Id="rId41" Type="http://schemas.openxmlformats.org/officeDocument/2006/relationships/image" Target="../media/image36.jpeg"/><Relationship Id="rId54" Type="http://schemas.openxmlformats.org/officeDocument/2006/relationships/audio" Target="../media/audio16.wav"/><Relationship Id="rId62" Type="http://schemas.openxmlformats.org/officeDocument/2006/relationships/image" Target="../media/image47.gif"/><Relationship Id="rId70" Type="http://schemas.microsoft.com/office/2007/relationships/hdphoto" Target="../media/hdphoto6.wdp"/><Relationship Id="rId75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12 3655.wav">
            <a:hlinkClick r:id="" action="ppaction://media"/>
          </p:cNvPr>
          <p:cNvPicPr>
            <a:picLocks noRot="1" noChangeAspect="1"/>
          </p:cNvPicPr>
          <p:nvPr>
            <a:wavAudioFile r:embed="rId1" name="012 - Mon fils ma bataill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07 3655.wav">
            <a:hlinkClick r:id="" action="ppaction://media"/>
          </p:cNvPr>
          <p:cNvPicPr>
            <a:picLocks noRot="1" noChangeAspect="1"/>
          </p:cNvPicPr>
          <p:nvPr>
            <a:wavAudioFile r:embed="rId2" name="007 - Evelyne et moi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827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299869" y="2870994"/>
            <a:ext cx="1185862" cy="117475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464050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75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1773238"/>
            <a:ext cx="3325812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JClaude\Desktop\3.gif"/>
          <p:cNvPicPr>
            <a:picLocks noChangeAspect="1" noChangeArrowheads="1" noCrop="1"/>
          </p:cNvPicPr>
          <p:nvPr/>
        </p:nvPicPr>
        <p:blipFill>
          <a:blip r:embed="rId13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407" y="820990"/>
            <a:ext cx="686843" cy="306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JClaude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36063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2266950" y="1635125"/>
            <a:ext cx="460851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Face amour face amère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Toi et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Me laisse pas m'en aller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Love Linda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Tu me plais beaucoup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Ces petits riens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Dancing samedi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Pauvre Bobby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Drôle de galaxie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Rougeagèvre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Ven A Bailar (Version de Dancing samedi en espagnol)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Mon fils ma bataille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Bateau toujours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Lipstick Polychrome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Je ne suis pas un héros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La vie ne m'apprend rien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Allez hop !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18 - Un autre monde (Instrumental)</a:t>
            </a:r>
          </a:p>
        </p:txBody>
      </p:sp>
      <p:sp>
        <p:nvSpPr>
          <p:cNvPr id="10" name="Cadre 9"/>
          <p:cNvSpPr/>
          <p:nvPr/>
        </p:nvSpPr>
        <p:spPr>
          <a:xfrm>
            <a:off x="1727200" y="1268413"/>
            <a:ext cx="5689600" cy="42481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Image1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586163"/>
            <a:ext cx="3354388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 descr="C:\Users\JClaude\Desktop\Image2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3141663"/>
            <a:ext cx="3173413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30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19438"/>
            <a:ext cx="140335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29051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6" name="001 - Face amour face amèr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8" name="002 - Toi et moi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0" name="003 - Me laisse pas m'en alle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2" name="004 - Love Linda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4" name="005 - Tu me plais beaucoup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6" name="006 - Ces petits rien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8" name="007 - Dancing samedi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0" name="008 - Pauvre Bobby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2" name="009 - Drôle de galaxi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4" name="010 - Rougeagèvr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6" name="011 - Ven A Bailar (Version de Dancing samedi en espagnol)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8" name="012 - Mon fils ma bataill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0" name="013 - Bateau toujour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2" name="014 - Lipstick Polychrom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4" name="015 - Je ne suis pas un héro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6" name="016 - La vie ne m'apprend rien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8" name="017 - Allez hop !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894263"/>
            <a:ext cx="4333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0" name="018 - Un autre monde (Instrumental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92738"/>
            <a:ext cx="906145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97" y="4112884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88156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64135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640080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2" descr="C:\Users\JClaude\Desktop\Daniel Balavoine - L’album de sa vie (2021)\p3wc35c5mk4vc-600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589088"/>
            <a:ext cx="1328737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4" descr="C:\Users\JClaude\Desktop\Image3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2917825"/>
            <a:ext cx="1887537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427663"/>
            <a:ext cx="6648450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1113" y="6761163"/>
            <a:ext cx="913606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</Words>
  <Application>Microsoft Office PowerPoint</Application>
  <PresentationFormat>Affichage à l'écran (4:3)</PresentationFormat>
  <Paragraphs>21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2024-12-05T09:32:53Z</dcterms:modified>
</cp:coreProperties>
</file>