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46" r:id="rId2"/>
    <p:sldId id="349" r:id="rId3"/>
    <p:sldId id="350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tAjakmxJyXJAuClVMoK3uA==" hashData="j8SzWdzwsD8+AZEG7tVffDPyKl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BE5"/>
    <a:srgbClr val="FF69D8"/>
    <a:srgbClr val="9E0075"/>
    <a:srgbClr val="860C6F"/>
    <a:srgbClr val="292929"/>
    <a:srgbClr val="FF0000"/>
    <a:srgbClr val="683400"/>
    <a:srgbClr val="64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0898" autoAdjust="0"/>
    <p:restoredTop sz="94660" autoAdjust="0"/>
  </p:normalViewPr>
  <p:slideViewPr>
    <p:cSldViewPr>
      <p:cViewPr>
        <p:scale>
          <a:sx n="78" d="100"/>
          <a:sy n="78" d="100"/>
        </p:scale>
        <p:origin x="-1291" y="-3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C350077-739F-4BC2-96BB-19EED362B991}" type="datetimeFigureOut">
              <a:rPr lang="fr-FR"/>
              <a:pPr>
                <a:defRPr/>
              </a:pPr>
              <a:t>05/12/2024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185AF15-07DB-4094-BAE0-A929AF55D5D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193889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7383CF1-9B89-4E2F-83CB-383145BB9669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8930A43-9ED4-421D-97CD-BE4BBD08099B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36799FB-B8E1-466B-8CE7-220D38DC6EDE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28B7DE-C441-416C-BEE7-1FF05BC1BB1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794881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84FC79-284A-48B8-B344-DEC1610F91A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75114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4DC6AD-1770-4CAC-8B2E-D5506289EE7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625973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A76E12-BD7F-47AB-84F6-4DA93964541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559028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A02B4D-C85F-4315-83E6-6E8BA5EA01F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143398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7EFF9A-B1B1-4982-9E5E-769D8F9BCB4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146574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9DE836-BD85-4A0F-8949-40C7F45C351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552437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8C988D-CD81-4607-B435-2572B5A118F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026493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DE9F7A-583D-4FC6-B635-508792C2B92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36563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15C4D2-C378-4D41-ADEE-B3968369A02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434279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9B4E77-1841-4BA1-8650-84BF8CC90CA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210752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0">
              <a:schemeClr val="accent4">
                <a:lumMod val="10000"/>
              </a:schemeClr>
            </a:gs>
            <a:gs pos="85000">
              <a:schemeClr val="accent4">
                <a:lumMod val="10000"/>
              </a:schemeClr>
            </a:gs>
            <a:gs pos="77000">
              <a:schemeClr val="tx2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418EB80-8CEA-40DF-82DA-19E21555E2A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11" Type="http://schemas.openxmlformats.org/officeDocument/2006/relationships/image" Target="../media/image8.gif"/><Relationship Id="rId5" Type="http://schemas.openxmlformats.org/officeDocument/2006/relationships/image" Target="../media/image2.gif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2.wdp"/><Relationship Id="rId18" Type="http://schemas.microsoft.com/office/2007/relationships/hdphoto" Target="../media/hdphoto4.wdp"/><Relationship Id="rId26" Type="http://schemas.openxmlformats.org/officeDocument/2006/relationships/audio" Target="../media/audio2.wav"/><Relationship Id="rId39" Type="http://schemas.openxmlformats.org/officeDocument/2006/relationships/image" Target="../media/image34.jpeg"/><Relationship Id="rId21" Type="http://schemas.openxmlformats.org/officeDocument/2006/relationships/image" Target="../media/image23.gif"/><Relationship Id="rId34" Type="http://schemas.openxmlformats.org/officeDocument/2006/relationships/audio" Target="../media/audio6.wav"/><Relationship Id="rId42" Type="http://schemas.openxmlformats.org/officeDocument/2006/relationships/audio" Target="../media/audio9.wav"/><Relationship Id="rId47" Type="http://schemas.openxmlformats.org/officeDocument/2006/relationships/image" Target="../media/image38.jpeg"/><Relationship Id="rId50" Type="http://schemas.openxmlformats.org/officeDocument/2006/relationships/audio" Target="../media/audio13.wav"/><Relationship Id="rId55" Type="http://schemas.openxmlformats.org/officeDocument/2006/relationships/image" Target="../media/image42.jpeg"/><Relationship Id="rId63" Type="http://schemas.openxmlformats.org/officeDocument/2006/relationships/image" Target="../media/image47.jpeg"/><Relationship Id="rId68" Type="http://schemas.openxmlformats.org/officeDocument/2006/relationships/image" Target="../media/image52.png"/><Relationship Id="rId76" Type="http://schemas.openxmlformats.org/officeDocument/2006/relationships/image" Target="../media/image59.png"/><Relationship Id="rId7" Type="http://schemas.openxmlformats.org/officeDocument/2006/relationships/image" Target="../media/image14.gif"/><Relationship Id="rId71" Type="http://schemas.openxmlformats.org/officeDocument/2006/relationships/image" Target="../media/image54.gif"/><Relationship Id="rId2" Type="http://schemas.openxmlformats.org/officeDocument/2006/relationships/notesSlide" Target="../notesSlides/notesSlide3.xml"/><Relationship Id="rId16" Type="http://schemas.microsoft.com/office/2007/relationships/hdphoto" Target="../media/hdphoto3.wdp"/><Relationship Id="rId29" Type="http://schemas.openxmlformats.org/officeDocument/2006/relationships/image" Target="../media/image29.jpeg"/><Relationship Id="rId11" Type="http://schemas.microsoft.com/office/2007/relationships/hdphoto" Target="../media/hdphoto1.wdp"/><Relationship Id="rId24" Type="http://schemas.openxmlformats.org/officeDocument/2006/relationships/image" Target="../media/image26.gif"/><Relationship Id="rId32" Type="http://schemas.openxmlformats.org/officeDocument/2006/relationships/audio" Target="../media/audio5.wav"/><Relationship Id="rId37" Type="http://schemas.openxmlformats.org/officeDocument/2006/relationships/image" Target="../media/image33.jpeg"/><Relationship Id="rId40" Type="http://schemas.openxmlformats.org/officeDocument/2006/relationships/audio" Target="../media/audio8.wav"/><Relationship Id="rId45" Type="http://schemas.openxmlformats.org/officeDocument/2006/relationships/image" Target="../media/image37.jpeg"/><Relationship Id="rId53" Type="http://schemas.openxmlformats.org/officeDocument/2006/relationships/image" Target="../media/image41.jpeg"/><Relationship Id="rId58" Type="http://schemas.openxmlformats.org/officeDocument/2006/relationships/audio" Target="../media/audio17.wav"/><Relationship Id="rId66" Type="http://schemas.openxmlformats.org/officeDocument/2006/relationships/image" Target="../media/image50.jpeg"/><Relationship Id="rId74" Type="http://schemas.openxmlformats.org/officeDocument/2006/relationships/image" Target="../media/image57.gif"/><Relationship Id="rId79" Type="http://schemas.openxmlformats.org/officeDocument/2006/relationships/image" Target="../media/image61.jpeg"/><Relationship Id="rId5" Type="http://schemas.openxmlformats.org/officeDocument/2006/relationships/image" Target="../media/image3.gif"/><Relationship Id="rId61" Type="http://schemas.openxmlformats.org/officeDocument/2006/relationships/image" Target="../media/image45.jpeg"/><Relationship Id="rId10" Type="http://schemas.openxmlformats.org/officeDocument/2006/relationships/image" Target="../media/image17.jpeg"/><Relationship Id="rId19" Type="http://schemas.openxmlformats.org/officeDocument/2006/relationships/image" Target="../media/image22.png"/><Relationship Id="rId31" Type="http://schemas.openxmlformats.org/officeDocument/2006/relationships/image" Target="../media/image30.jpeg"/><Relationship Id="rId44" Type="http://schemas.openxmlformats.org/officeDocument/2006/relationships/audio" Target="../media/audio10.wav"/><Relationship Id="rId52" Type="http://schemas.openxmlformats.org/officeDocument/2006/relationships/audio" Target="../media/audio14.wav"/><Relationship Id="rId60" Type="http://schemas.openxmlformats.org/officeDocument/2006/relationships/audio" Target="../media/audio18.wav"/><Relationship Id="rId65" Type="http://schemas.openxmlformats.org/officeDocument/2006/relationships/image" Target="../media/image49.png"/><Relationship Id="rId73" Type="http://schemas.openxmlformats.org/officeDocument/2006/relationships/image" Target="../media/image56.jpeg"/><Relationship Id="rId78" Type="http://schemas.openxmlformats.org/officeDocument/2006/relationships/audio" Target="../media/audio19.wav"/><Relationship Id="rId4" Type="http://schemas.openxmlformats.org/officeDocument/2006/relationships/image" Target="../media/image12.png"/><Relationship Id="rId9" Type="http://schemas.openxmlformats.org/officeDocument/2006/relationships/image" Target="../media/image16.jpeg"/><Relationship Id="rId14" Type="http://schemas.openxmlformats.org/officeDocument/2006/relationships/image" Target="../media/image19.png"/><Relationship Id="rId22" Type="http://schemas.openxmlformats.org/officeDocument/2006/relationships/image" Target="../media/image24.png"/><Relationship Id="rId27" Type="http://schemas.openxmlformats.org/officeDocument/2006/relationships/image" Target="../media/image28.jpeg"/><Relationship Id="rId30" Type="http://schemas.openxmlformats.org/officeDocument/2006/relationships/audio" Target="../media/audio4.wav"/><Relationship Id="rId35" Type="http://schemas.openxmlformats.org/officeDocument/2006/relationships/image" Target="../media/image32.jpeg"/><Relationship Id="rId43" Type="http://schemas.openxmlformats.org/officeDocument/2006/relationships/image" Target="../media/image36.jpeg"/><Relationship Id="rId48" Type="http://schemas.openxmlformats.org/officeDocument/2006/relationships/audio" Target="../media/audio12.wav"/><Relationship Id="rId56" Type="http://schemas.openxmlformats.org/officeDocument/2006/relationships/audio" Target="../media/audio16.wav"/><Relationship Id="rId64" Type="http://schemas.openxmlformats.org/officeDocument/2006/relationships/image" Target="../media/image48.png"/><Relationship Id="rId69" Type="http://schemas.openxmlformats.org/officeDocument/2006/relationships/image" Target="../media/image53.png"/><Relationship Id="rId77" Type="http://schemas.openxmlformats.org/officeDocument/2006/relationships/image" Target="../media/image60.png"/><Relationship Id="rId8" Type="http://schemas.openxmlformats.org/officeDocument/2006/relationships/image" Target="../media/image15.png"/><Relationship Id="rId51" Type="http://schemas.openxmlformats.org/officeDocument/2006/relationships/image" Target="../media/image40.jpeg"/><Relationship Id="rId72" Type="http://schemas.openxmlformats.org/officeDocument/2006/relationships/image" Target="../media/image55.gif"/><Relationship Id="rId3" Type="http://schemas.openxmlformats.org/officeDocument/2006/relationships/image" Target="../media/image11.png"/><Relationship Id="rId12" Type="http://schemas.openxmlformats.org/officeDocument/2006/relationships/image" Target="../media/image18.jpeg"/><Relationship Id="rId17" Type="http://schemas.openxmlformats.org/officeDocument/2006/relationships/image" Target="../media/image21.png"/><Relationship Id="rId25" Type="http://schemas.openxmlformats.org/officeDocument/2006/relationships/image" Target="../media/image27.jpeg"/><Relationship Id="rId33" Type="http://schemas.openxmlformats.org/officeDocument/2006/relationships/image" Target="../media/image31.jpeg"/><Relationship Id="rId38" Type="http://schemas.openxmlformats.org/officeDocument/2006/relationships/audio" Target="../media/audio1.wav"/><Relationship Id="rId46" Type="http://schemas.openxmlformats.org/officeDocument/2006/relationships/audio" Target="../media/audio11.wav"/><Relationship Id="rId59" Type="http://schemas.openxmlformats.org/officeDocument/2006/relationships/image" Target="../media/image44.jpeg"/><Relationship Id="rId67" Type="http://schemas.openxmlformats.org/officeDocument/2006/relationships/image" Target="../media/image51.png"/><Relationship Id="rId20" Type="http://schemas.microsoft.com/office/2007/relationships/hdphoto" Target="../media/hdphoto5.wdp"/><Relationship Id="rId41" Type="http://schemas.openxmlformats.org/officeDocument/2006/relationships/image" Target="../media/image35.jpeg"/><Relationship Id="rId54" Type="http://schemas.openxmlformats.org/officeDocument/2006/relationships/audio" Target="../media/audio15.wav"/><Relationship Id="rId62" Type="http://schemas.openxmlformats.org/officeDocument/2006/relationships/image" Target="../media/image46.gif"/><Relationship Id="rId70" Type="http://schemas.microsoft.com/office/2007/relationships/hdphoto" Target="../media/hdphoto6.wdp"/><Relationship Id="rId75" Type="http://schemas.openxmlformats.org/officeDocument/2006/relationships/image" Target="../media/image5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Relationship Id="rId15" Type="http://schemas.openxmlformats.org/officeDocument/2006/relationships/image" Target="../media/image20.png"/><Relationship Id="rId23" Type="http://schemas.openxmlformats.org/officeDocument/2006/relationships/image" Target="../media/image25.png"/><Relationship Id="rId28" Type="http://schemas.openxmlformats.org/officeDocument/2006/relationships/audio" Target="../media/audio3.wav"/><Relationship Id="rId36" Type="http://schemas.openxmlformats.org/officeDocument/2006/relationships/audio" Target="../media/audio7.wav"/><Relationship Id="rId49" Type="http://schemas.openxmlformats.org/officeDocument/2006/relationships/image" Target="../media/image39.jpeg"/><Relationship Id="rId57" Type="http://schemas.openxmlformats.org/officeDocument/2006/relationships/image" Target="../media/image4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07 2651.wav">
            <a:hlinkClick r:id="" action="ppaction://media"/>
          </p:cNvPr>
          <p:cNvPicPr>
            <a:picLocks noRot="1" noChangeAspect="1"/>
          </p:cNvPicPr>
          <p:nvPr>
            <a:wavAudioFile r:embed="rId1" name="007 - Evelyne et moi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10" descr="C:\Users\JClaude\Desktop\ani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700"/>
            <a:ext cx="9136063" cy="684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1882775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llipse 8"/>
          <p:cNvSpPr/>
          <p:nvPr/>
        </p:nvSpPr>
        <p:spPr bwMode="auto">
          <a:xfrm rot="7484241">
            <a:off x="5299869" y="2870994"/>
            <a:ext cx="1185862" cy="1174750"/>
          </a:xfrm>
          <a:prstGeom prst="ellipse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14" name="Cadre 13"/>
          <p:cNvSpPr/>
          <p:nvPr/>
        </p:nvSpPr>
        <p:spPr>
          <a:xfrm>
            <a:off x="1619250" y="1196975"/>
            <a:ext cx="5930900" cy="4464050"/>
          </a:xfrm>
          <a:prstGeom prst="frame">
            <a:avLst>
              <a:gd name="adj1" fmla="val 3068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2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6475" y="1656729"/>
            <a:ext cx="3816424" cy="35429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12" descr="C:\Users\JClaude\Desktop\Daniel Balavoine - L’album de sa vie (2021)\p3wc35c5mk4vc-600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7613" y="1773238"/>
            <a:ext cx="3325812" cy="332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7" descr="C:\Users\JClaude\Desktop\1.gif"/>
          <p:cNvPicPr>
            <a:picLocks noChangeAspect="1" noChangeArrowheads="1" noCrop="1"/>
          </p:cNvPicPr>
          <p:nvPr/>
        </p:nvPicPr>
        <p:blipFill>
          <a:blip r:embed="rId11" cstate="print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764704"/>
            <a:ext cx="670545" cy="302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0" descr="C:\Users\JClaude\Desktop\ani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700"/>
            <a:ext cx="9136063" cy="684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8" name="ZoneTexte 1"/>
          <p:cNvSpPr txBox="1">
            <a:spLocks noChangeArrowheads="1"/>
          </p:cNvSpPr>
          <p:nvPr/>
        </p:nvSpPr>
        <p:spPr bwMode="auto">
          <a:xfrm>
            <a:off x="2339975" y="1635125"/>
            <a:ext cx="4608513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01 - De vous à elle en passant par moi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02 - Vis loin de moi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03 - Pas plus intelligent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04 - Pauvre Nicolas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05 - L'alcool n'y change rien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06 - Tes pieds toucheront par terre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07 - Evelyne et moi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08 - Couleurs d'automne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09 - L'enfant aux yeux d'Italie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10 - Mona Lisa suite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11 - Vienne la pluie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12 - La tête en bas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13 - Et je m'en vais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14 - Si peu d'été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15 - Sally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16 - Autrefois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17 - Le français est une langue qui résonne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18 - Je suis bien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19 - Je suis bien (Maquette de travail)</a:t>
            </a:r>
          </a:p>
        </p:txBody>
      </p:sp>
      <p:sp>
        <p:nvSpPr>
          <p:cNvPr id="10" name="Cadre 9"/>
          <p:cNvSpPr/>
          <p:nvPr/>
        </p:nvSpPr>
        <p:spPr>
          <a:xfrm>
            <a:off x="1727200" y="1268413"/>
            <a:ext cx="5689600" cy="4248150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7" name="Picture 6" descr="C:\Users\JClaude\Desktop\Image1 (FILEminimizer)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3586163"/>
            <a:ext cx="3354388" cy="314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7" descr="C:\Users\JClaude\Desktop\Image2 (FILEminimizer)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4875" y="3141663"/>
            <a:ext cx="3173413" cy="351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30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30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30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30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30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307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307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307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307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307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307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307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307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307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307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307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3078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3078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3078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988" y="3119438"/>
            <a:ext cx="1403350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454150"/>
            <a:ext cx="1290638" cy="51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2" descr="C:\Users\christelle\Desktop\che.jpg"/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D:\SMYLET\BOUGEOIR 2.pn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D:\SMYLET\BOUGEOIR 2.png"/>
          <p:cNvPicPr>
            <a:picLocks noChangeAspect="1" noChangeArrowheads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C:\Users\christelle\Desktop\Image2.pn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61912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1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936750"/>
            <a:ext cx="290513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2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3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5" name="Image 10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17" name="Picture 56" descr="C:\Users\Marie-Jose\Desktop\NUMEROS JUKEBOX NOIR\1 (FILEminimizer).jpg">
            <a:hlinkClick r:id="" action="ppaction://noaction" highlightClick="1">
              <a:snd r:embed="rId26" name="001 - De vous à elle en passant par moi.wav"/>
            </a:hlinkClick>
          </p:cNvPr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152775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2" descr="C:\Users\Marie-Jose\Desktop\NUMEROS JUKEBOX NOIR\2 (FILEminimizer).jpg">
            <a:hlinkClick r:id="" action="ppaction://noaction" highlightClick="1">
              <a:snd r:embed="rId28" name="002 - Vis loin de moi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405188"/>
            <a:ext cx="427038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3" descr="C:\Users\Marie-Jose\Desktop\NUMEROS JUKEBOX NOIR\3 (FILEminimizer).jpg">
            <a:hlinkClick r:id="" action="ppaction://noaction" highlightClick="1">
              <a:snd r:embed="rId30" name="003 - Pas plus intelligent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2563" y="3646488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4" descr="C:\Users\Marie-Jose\Desktop\NUMEROS JUKEBOX NOIR\4 (FILEminimizer).jpg">
            <a:hlinkClick r:id="" action="ppaction://noaction" highlightClick="1">
              <a:snd r:embed="rId32" name="004 - Pauvre Nicolas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97313"/>
            <a:ext cx="4191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5" descr="C:\Users\Marie-Jose\Desktop\NUMEROS JUKEBOX NOIR\5 (FILEminimizer).jpg">
            <a:hlinkClick r:id="" action="ppaction://noaction" highlightClick="1">
              <a:snd r:embed="rId34" name="005 - L'alcool n'y change rien.wav"/>
            </a:hlinkClick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4138613"/>
            <a:ext cx="466725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6" descr="C:\Users\Marie-Jose\Desktop\NUMEROS JUKEBOX NOIR\6 (FILEminimizer).jpg">
            <a:hlinkClick r:id="" action="ppaction://noaction" highlightClick="1">
              <a:snd r:embed="rId36" name="006 - Tes pieds toucheront par terre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3038" y="4389438"/>
            <a:ext cx="46355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7" descr="C:\Users\Marie-Jose\Desktop\NUMEROS JUKEBOX NOIR\7 (FILEminimizer).jpg">
            <a:hlinkClick r:id="" action="ppaction://noaction" highlightClick="1">
              <a:snd r:embed="rId38" name="007 - Evelyne et moi.wav"/>
            </a:hlinkClick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5900" y="4649788"/>
            <a:ext cx="403225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8" descr="C:\Users\Marie-Jose\Desktop\NUMEROS JUKEBOX NOIR\8 (FILEminimizer).jpg">
            <a:hlinkClick r:id="" action="ppaction://noaction" highlightClick="1">
              <a:snd r:embed="rId40" name="008 - Couleurs d'automne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738" y="4911725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9" descr="C:\Users\Marie-Jose\Desktop\NUMEROS JUKEBOX NOIR\9 (FILEminimizer).jpg">
            <a:hlinkClick r:id="" action="ppaction://noaction" highlightClick="1">
              <a:snd r:embed="rId42" name="009 - L'enfant aux yeux d'Italie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5159375"/>
            <a:ext cx="450850" cy="233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10" descr="C:\Users\Marie-Jose\Desktop\NUMEROS JUKEBOX NOIR\10 (FILEminimizer).jpg">
            <a:hlinkClick r:id="" action="ppaction://noaction" highlightClick="1">
              <a:snd r:embed="rId44" name="010 - Mona Lisa suite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3152775"/>
            <a:ext cx="4349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11" descr="C:\Users\Marie-Jose\Desktop\NUMEROS JUKEBOX NOIR\11 (FILEminimizer).jpg">
            <a:hlinkClick r:id="" action="ppaction://noaction" highlightClick="1">
              <a:snd r:embed="rId46" name="011 - Vienne la pluie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4863" y="3405188"/>
            <a:ext cx="4508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2" descr="C:\Users\Marie-Jose\Desktop\NUMEROS JUKEBOX NOIR\12 (FILEminimizer).jpg">
            <a:hlinkClick r:id="" action="ppaction://noaction" highlightClick="1">
              <a:snd r:embed="rId48" name="012 - La tête en bas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365442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3" descr="C:\Users\Marie-Jose\Desktop\NUMEROS JUKEBOX NOIR\13 (FILEminimizer).jpg">
            <a:hlinkClick r:id="" action="ppaction://noaction" highlightClick="1">
              <a:snd r:embed="rId50" name="013 - Et je m'en vais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088" y="3898900"/>
            <a:ext cx="4127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4" descr="C:\Users\Marie-Jose\Desktop\NUMEROS JUKEBOX NOIR\14 (FILEminimizer).jpg">
            <a:hlinkClick r:id="" action="ppaction://noaction" highlightClick="1">
              <a:snd r:embed="rId52" name="014 - Si peu d'été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156075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5" descr="C:\Users\Marie-Jose\Desktop\NUMEROS JUKEBOX NOIR\15 (FILEminimizer).jpg">
            <a:hlinkClick r:id="" action="ppaction://noaction" highlightClick="1">
              <a:snd r:embed="rId54" name="015 - Sally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389438"/>
            <a:ext cx="430212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6" descr="C:\Users\Marie-Jose\Desktop\NUMEROS JUKEBOX NOIR\16 (FILEminimizer).jpg">
            <a:hlinkClick r:id="" action="ppaction://noaction" highlightClick="1">
              <a:snd r:embed="rId56" name="016 - Autrefois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649788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7" descr="C:\Users\Marie-Jose\Desktop\NUMEROS JUKEBOX NOIR\17 (FILEminimizer).jpg">
            <a:hlinkClick r:id="" action="ppaction://noaction" highlightClick="1">
              <a:snd r:embed="rId58" name="017 - Le français est une langue qui résonne.wav"/>
            </a:hlinkClick>
          </p:cNvPr>
          <p:cNvPicPr>
            <a:picLocks noChangeAspect="1" noChangeArrowheads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5025" y="4894263"/>
            <a:ext cx="415925" cy="26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8" descr="C:\Users\Marie-Jose\Desktop\NUMEROS JUKEBOX NOIR\18 (FILEminimizer).jpg">
            <a:hlinkClick r:id="" action="ppaction://noaction" highlightClick="1">
              <a:snd r:embed="rId60" name="018 - Je suis bien.wav"/>
            </a:hlinkClick>
          </p:cNvPr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59375"/>
            <a:ext cx="452438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Image 50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Image 1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1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9088" y="2005013"/>
            <a:ext cx="13049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3251200"/>
            <a:ext cx="1268413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92738"/>
            <a:ext cx="9061450" cy="140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34" y="4171950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9">
            <a:extLst>
              <a:ext uri="{BEBA8EAE-BF5A-486C-A8C5-ECC9F3942E4B}">
                <a14:imgProps xmlns:a14="http://schemas.microsoft.com/office/drawing/2010/main">
                  <a14:imgLayer r:embed="rId70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9125" y="4881563"/>
            <a:ext cx="749300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8013" y="6413500"/>
            <a:ext cx="495300" cy="16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338" y="6400800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2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3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2863" y="3906838"/>
            <a:ext cx="14605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12" descr="C:\Users\JClaude\Desktop\Daniel Balavoine - L’album de sa vie (2021)\p3wc35c5mk4vc-600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2863" y="1589088"/>
            <a:ext cx="1328737" cy="132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6" name="Picture 64" descr="C:\Users\JClaude\Desktop\Image3.pn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188" y="2917825"/>
            <a:ext cx="1887537" cy="29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69" descr="C:\Users\Jclaude\Desktop\Image1.pn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5427663"/>
            <a:ext cx="6648450" cy="173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-11113" y="6761163"/>
            <a:ext cx="9136063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19" descr="C:\Users\Marie-Jose\Desktop\NUMEROS JUKEBOX NOIR\19 (FILEminimizer).jpg">
            <a:hlinkClick r:id="" action="ppaction://noaction" highlightClick="1">
              <a:snd r:embed="rId78" name="019 - Je suis bien (Maquette de travail).wav"/>
            </a:hlinkClick>
          </p:cNvPr>
          <p:cNvPicPr>
            <a:picLocks noChangeAspect="1" noChangeArrowheads="1"/>
          </p:cNvPicPr>
          <p:nvPr/>
        </p:nvPicPr>
        <p:blipFill>
          <a:blip r:embed="rId7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1013" y="2935288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113</Words>
  <Application>Microsoft Office PowerPoint</Application>
  <PresentationFormat>Affichage à l'écran (4:3)</PresentationFormat>
  <Paragraphs>22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2024-12-05T09:26:44Z</dcterms:modified>
</cp:coreProperties>
</file>