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36" r:id="rId2"/>
  </p:sldMasterIdLst>
  <p:notesMasterIdLst>
    <p:notesMasterId r:id="rId71"/>
  </p:notesMasterIdLst>
  <p:sldIdLst>
    <p:sldId id="543" r:id="rId3"/>
    <p:sldId id="544" r:id="rId4"/>
    <p:sldId id="545" r:id="rId5"/>
    <p:sldId id="546" r:id="rId6"/>
    <p:sldId id="547" r:id="rId7"/>
    <p:sldId id="548" r:id="rId8"/>
    <p:sldId id="549" r:id="rId9"/>
    <p:sldId id="550" r:id="rId10"/>
    <p:sldId id="551" r:id="rId11"/>
    <p:sldId id="552" r:id="rId12"/>
    <p:sldId id="553" r:id="rId13"/>
    <p:sldId id="554" r:id="rId14"/>
    <p:sldId id="555" r:id="rId15"/>
    <p:sldId id="557" r:id="rId16"/>
    <p:sldId id="558" r:id="rId17"/>
    <p:sldId id="559" r:id="rId18"/>
    <p:sldId id="560" r:id="rId19"/>
    <p:sldId id="561" r:id="rId20"/>
    <p:sldId id="564" r:id="rId21"/>
    <p:sldId id="563" r:id="rId22"/>
    <p:sldId id="565" r:id="rId23"/>
    <p:sldId id="566" r:id="rId24"/>
    <p:sldId id="567" r:id="rId25"/>
    <p:sldId id="568" r:id="rId26"/>
    <p:sldId id="569" r:id="rId27"/>
    <p:sldId id="570" r:id="rId28"/>
    <p:sldId id="571" r:id="rId29"/>
    <p:sldId id="572" r:id="rId30"/>
    <p:sldId id="573" r:id="rId31"/>
    <p:sldId id="574" r:id="rId32"/>
    <p:sldId id="575" r:id="rId33"/>
    <p:sldId id="576" r:id="rId34"/>
    <p:sldId id="577" r:id="rId35"/>
    <p:sldId id="578" r:id="rId36"/>
    <p:sldId id="579" r:id="rId37"/>
    <p:sldId id="580" r:id="rId38"/>
    <p:sldId id="581" r:id="rId39"/>
    <p:sldId id="582" r:id="rId40"/>
    <p:sldId id="583" r:id="rId41"/>
    <p:sldId id="584" r:id="rId42"/>
    <p:sldId id="585" r:id="rId43"/>
    <p:sldId id="586" r:id="rId44"/>
    <p:sldId id="587" r:id="rId45"/>
    <p:sldId id="588" r:id="rId46"/>
    <p:sldId id="589" r:id="rId47"/>
    <p:sldId id="590" r:id="rId48"/>
    <p:sldId id="591" r:id="rId49"/>
    <p:sldId id="592" r:id="rId50"/>
    <p:sldId id="593" r:id="rId51"/>
    <p:sldId id="594" r:id="rId52"/>
    <p:sldId id="596" r:id="rId53"/>
    <p:sldId id="597" r:id="rId54"/>
    <p:sldId id="598" r:id="rId55"/>
    <p:sldId id="599" r:id="rId56"/>
    <p:sldId id="600" r:id="rId57"/>
    <p:sldId id="601" r:id="rId58"/>
    <p:sldId id="602" r:id="rId59"/>
    <p:sldId id="603" r:id="rId60"/>
    <p:sldId id="604" r:id="rId61"/>
    <p:sldId id="605" r:id="rId62"/>
    <p:sldId id="606" r:id="rId63"/>
    <p:sldId id="607" r:id="rId64"/>
    <p:sldId id="609" r:id="rId65"/>
    <p:sldId id="610" r:id="rId66"/>
    <p:sldId id="611" r:id="rId67"/>
    <p:sldId id="612" r:id="rId68"/>
    <p:sldId id="613" r:id="rId69"/>
    <p:sldId id="429" r:id="rId70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fA+grf1EnOb7RoZm7Alsg==" hashData="MdTYN15NK75tnpSXoNlxFfVqff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3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06/11/2024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B3EA-AFB1-4871-A569-CF0734754F5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D0600-2F03-4D00-BCB5-3687450DA5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2D132-8205-4ABF-941D-52FF0BE2A20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3223-D689-4D07-A90B-724A1E3CA99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5C62-13A3-4EC7-B6A5-099B1355063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6FAD-23CF-4FD7-BD8C-F05062EFC145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19A9E-93A5-4D37-9439-A312B5F5616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8931B-444B-407B-87EB-54E38027257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C8236-FB1D-4AA8-AB8D-E0869980E71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1FAD0-FE02-40FE-8E8A-953094D64C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D51BD-C6CB-40B1-BCF8-F27C177B4BA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2D81-A14B-4B23-A585-9029F5A9311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C4EF1-45EB-4184-91A6-515FE7C2B40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4E3B3-BCFA-4129-95CF-53806C7AB1CA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D488-A163-4EE5-B4DD-76434BEDBA0D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886D-500C-42FD-9BD4-020D511FE117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0916-B26C-46BE-9EFB-967B8DD04F9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92917-087B-4476-850B-890184C0645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00AC-1F06-49AE-9797-0C2770978BC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5F08F-8EF1-40A2-B93B-20B8EB09EB16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9FEC-EC7E-4031-9E83-0D0F0B23249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1157-5972-4381-A09E-8A573FF27A4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BE43F-C9F1-40C6-AC7E-F2D4AC708EB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hf sldNum="0" hdr="0" ftr="0" dt="0"/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47D58-D926-4433-BE3B-FE36D284B24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hf sldNum="0" hdr="0" ftr="0" dt="0"/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gif"/><Relationship Id="rId5" Type="http://schemas.openxmlformats.org/officeDocument/2006/relationships/image" Target="../media/image78.png"/><Relationship Id="rId4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34856" y="1548061"/>
            <a:ext cx="4626744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4338712" y="179909"/>
            <a:ext cx="3024336" cy="1045330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-53775" y="3600000"/>
            <a:ext cx="5869179" cy="2015492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38100">
                  <a:solidFill>
                    <a:schemeClr val="bg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38100">
                  <a:solidFill>
                    <a:schemeClr val="bg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et  </a:t>
            </a:r>
            <a:r>
              <a:rPr lang="fr-FR" sz="670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les  </a:t>
            </a:r>
            <a:r>
              <a:rPr lang="fr-FR" sz="670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insectes  </a:t>
            </a:r>
            <a:endParaRPr lang="fr-FR" sz="6700" dirty="0" smtClean="0">
              <a:ln w="38100">
                <a:solidFill>
                  <a:schemeClr val="tx1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216000" y="504000"/>
            <a:ext cx="3600000" cy="2902250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760000"/>
            <a:ext cx="10261600" cy="1077218"/>
          </a:xfrm>
          <a:prstGeom prst="rect">
            <a:avLst/>
          </a:prstGeom>
          <a:solidFill>
            <a:schemeClr val="bg1">
              <a:alpha val="3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latin typeface="Chiller" pitchFamily="82" charset="0"/>
              </a:rPr>
              <a:t>Une photo parle tout de suite, il n'y a pas besoin d'explications, </a:t>
            </a:r>
            <a:endParaRPr lang="fr-FR" sz="3200" b="1" dirty="0" smtClean="0">
              <a:latin typeface="Chiller" pitchFamily="82" charset="0"/>
            </a:endParaRPr>
          </a:p>
          <a:p>
            <a:pPr algn="ctr" defTabSz="1216376"/>
            <a:r>
              <a:rPr lang="fr-FR" sz="3200" b="1" smtClean="0">
                <a:latin typeface="Chiller" pitchFamily="82" charset="0"/>
              </a:rPr>
              <a:t>tout </a:t>
            </a:r>
            <a:r>
              <a:rPr lang="fr-FR" sz="3200" b="1" dirty="0" smtClean="0">
                <a:latin typeface="Chiller" pitchFamily="82" charset="0"/>
              </a:rPr>
              <a:t>le monde comprend la même chose</a:t>
            </a:r>
            <a:r>
              <a:rPr lang="fr-FR" sz="3200" b="1" smtClean="0">
                <a:latin typeface="Chiller" pitchFamily="82" charset="0"/>
              </a:rPr>
              <a:t>. </a:t>
            </a:r>
            <a:r>
              <a:rPr lang="fr-FR" sz="3200" b="1" smtClean="0">
                <a:latin typeface="Chiller" pitchFamily="82" charset="0"/>
              </a:rPr>
              <a:t>  </a:t>
            </a:r>
            <a:r>
              <a:rPr lang="fr-FR" sz="2000" b="1" smtClean="0">
                <a:solidFill>
                  <a:prstClr val="black"/>
                </a:solidFill>
                <a:latin typeface="Chiller" pitchFamily="82" charset="0"/>
              </a:rPr>
              <a:t>(</a:t>
            </a:r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Yann Arthus-Bertrand)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0640" y="158400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3384000" y="2556173"/>
            <a:ext cx="62115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72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 rot="-420000">
            <a:off x="8748000" y="108000"/>
            <a:ext cx="8002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7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6" name="Image 1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47224" y="4428381"/>
            <a:ext cx="1012473" cy="1282371"/>
          </a:xfrm>
          <a:prstGeom prst="rect">
            <a:avLst/>
          </a:prstGeom>
        </p:spPr>
      </p:pic>
      <p:pic>
        <p:nvPicPr>
          <p:cNvPr id="14" name="Gheorghe Zamfir collection302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302 - 47 songs.wav"/>
          </p:nvPr>
        </p:nvPicPr>
        <p:blipFill>
          <a:blip r:embed="rId6" cstate="print"/>
          <a:stretch>
            <a:fillRect/>
          </a:stretch>
        </p:blipFill>
        <p:spPr>
          <a:xfrm>
            <a:off x="4770760" y="363629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4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2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8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8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 animBg="1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2432805_562747125541502_36399413977662723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8281105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5000" b="-9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406284_803543008032491_2740130308380440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0407"/>
            <a:ext cx="10261600" cy="461972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424982_803542944699164_3087762844571507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000" y="0"/>
            <a:ext cx="3078000" cy="684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348658595_997875774715599_524202211322128754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4000" y="0"/>
            <a:ext cx="5472430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5281120_1960459907643313_8942598019377857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1520"/>
            <a:ext cx="10261600" cy="593749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1000" b="-6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5975209_2012761299079840_7845559197912825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00" y="0"/>
            <a:ext cx="3843527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375925530_2012760455746591_507670927711497241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8000" y="0"/>
            <a:ext cx="384352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4243945_855816602805131_38474181210527766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808000" y="-1584000"/>
            <a:ext cx="4617000" cy="10260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1000" b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692166_2251618561852154_9172389209076187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1250" y="0"/>
            <a:ext cx="5079099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16146_2251618605185483_7250723258807350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56022756_2251618491852161_28953930446925009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06199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53279_1043690337351089_8644345647012435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7661403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9000" b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15795_2255652251448785_1012748991218480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6719" y="0"/>
            <a:ext cx="8408161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52363_2255652454782098_1927274414580141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8653" y="0"/>
            <a:ext cx="882429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32241_2255652714782072_8703376083074665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9569" y="0"/>
            <a:ext cx="8402461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53602_2256837587996918_6826362753129534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9472" y="0"/>
            <a:ext cx="8322655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90586_2256837317996945_4880700450091520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2952" y="0"/>
            <a:ext cx="8835695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55403_2256838721330138_90856567824166861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709094_2256838267996850_1213917652068143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4692" y="0"/>
            <a:ext cx="9092215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47195_2261194960894514_63540312122638397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5764" y="0"/>
            <a:ext cx="5630072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88186_2187416388307435_88424117158385168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8000" y="-1"/>
            <a:ext cx="5130405" cy="68405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58393381_3441063122860148_88116705701811477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000" y="0"/>
            <a:ext cx="3834656" cy="68096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9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20820_8743276062372174_21210796602456625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60000" y="5868298"/>
            <a:ext cx="3181270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2272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00000"/>
            <a:ext cx="5220387" cy="2151968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collection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000" y="2653340"/>
            <a:ext cx="3078677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8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07.11.2024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6066904" y="3744000"/>
            <a:ext cx="1800000" cy="18000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00" y="216000"/>
            <a:ext cx="720000" cy="720000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114576" y="611957"/>
            <a:ext cx="2703865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2828</TotalTime>
  <Words>56</Words>
  <Application>Microsoft Office PowerPoint</Application>
  <PresentationFormat>Personnalisé</PresentationFormat>
  <Paragraphs>14</Paragraphs>
  <Slides>68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68</vt:i4>
      </vt:variant>
    </vt:vector>
  </HeadingPairs>
  <TitlesOfParts>
    <vt:vector size="70" baseType="lpstr">
      <vt:lpstr>1_Thème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385</cp:revision>
  <dcterms:created xsi:type="dcterms:W3CDTF">2020-05-12T17:47:43Z</dcterms:created>
  <dcterms:modified xsi:type="dcterms:W3CDTF">2024-11-06T23:06:02Z</dcterms:modified>
</cp:coreProperties>
</file>