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36" r:id="rId2"/>
  </p:sldMasterIdLst>
  <p:notesMasterIdLst>
    <p:notesMasterId r:id="rId55"/>
  </p:notesMasterIdLst>
  <p:sldIdLst>
    <p:sldId id="543" r:id="rId3"/>
    <p:sldId id="544" r:id="rId4"/>
    <p:sldId id="545" r:id="rId5"/>
    <p:sldId id="546" r:id="rId6"/>
    <p:sldId id="547" r:id="rId7"/>
    <p:sldId id="548" r:id="rId8"/>
    <p:sldId id="549" r:id="rId9"/>
    <p:sldId id="550" r:id="rId10"/>
    <p:sldId id="551" r:id="rId11"/>
    <p:sldId id="553" r:id="rId12"/>
    <p:sldId id="554" r:id="rId13"/>
    <p:sldId id="555" r:id="rId14"/>
    <p:sldId id="556" r:id="rId15"/>
    <p:sldId id="557" r:id="rId16"/>
    <p:sldId id="558" r:id="rId17"/>
    <p:sldId id="559" r:id="rId18"/>
    <p:sldId id="560" r:id="rId19"/>
    <p:sldId id="561" r:id="rId20"/>
    <p:sldId id="562" r:id="rId21"/>
    <p:sldId id="563" r:id="rId22"/>
    <p:sldId id="564" r:id="rId23"/>
    <p:sldId id="565" r:id="rId24"/>
    <p:sldId id="566" r:id="rId25"/>
    <p:sldId id="567" r:id="rId26"/>
    <p:sldId id="568" r:id="rId27"/>
    <p:sldId id="569" r:id="rId28"/>
    <p:sldId id="570" r:id="rId29"/>
    <p:sldId id="571" r:id="rId30"/>
    <p:sldId id="572" r:id="rId31"/>
    <p:sldId id="573" r:id="rId32"/>
    <p:sldId id="574" r:id="rId33"/>
    <p:sldId id="575" r:id="rId34"/>
    <p:sldId id="576" r:id="rId35"/>
    <p:sldId id="578" r:id="rId36"/>
    <p:sldId id="579" r:id="rId37"/>
    <p:sldId id="580" r:id="rId38"/>
    <p:sldId id="581" r:id="rId39"/>
    <p:sldId id="582" r:id="rId40"/>
    <p:sldId id="583" r:id="rId41"/>
    <p:sldId id="585" r:id="rId42"/>
    <p:sldId id="586" r:id="rId43"/>
    <p:sldId id="587" r:id="rId44"/>
    <p:sldId id="588" r:id="rId45"/>
    <p:sldId id="577" r:id="rId46"/>
    <p:sldId id="589" r:id="rId47"/>
    <p:sldId id="584" r:id="rId48"/>
    <p:sldId id="590" r:id="rId49"/>
    <p:sldId id="591" r:id="rId50"/>
    <p:sldId id="592" r:id="rId51"/>
    <p:sldId id="593" r:id="rId52"/>
    <p:sldId id="594" r:id="rId53"/>
    <p:sldId id="429" r:id="rId54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xH2TymwR0AF5T9X1WVmOg==" hashData="XyKGN03hg0qwAt7Io2D+8ELAki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3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06/11/2024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B3EA-AFB1-4871-A569-CF0734754F5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D0600-2F03-4D00-BCB5-3687450DA5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2D132-8205-4ABF-941D-52FF0BE2A20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3223-D689-4D07-A90B-724A1E3CA99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5C62-13A3-4EC7-B6A5-099B1355063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6FAD-23CF-4FD7-BD8C-F05062EFC145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19A9E-93A5-4D37-9439-A312B5F5616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8931B-444B-407B-87EB-54E38027257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C8236-FB1D-4AA8-AB8D-E0869980E71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1FAD0-FE02-40FE-8E8A-953094D64C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D51BD-C6CB-40B1-BCF8-F27C177B4BA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2D81-A14B-4B23-A585-9029F5A9311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C4EF1-45EB-4184-91A6-515FE7C2B40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4E3B3-BCFA-4129-95CF-53806C7AB1CA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D488-A163-4EE5-B4DD-76434BEDBA0D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886D-500C-42FD-9BD4-020D511FE117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0916-B26C-46BE-9EFB-967B8DD04F9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92917-087B-4476-850B-890184C0645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00AC-1F06-49AE-9797-0C2770978BC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5F08F-8EF1-40A2-B93B-20B8EB09EB16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9FEC-EC7E-4031-9E83-0D0F0B23249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1157-5972-4381-A09E-8A573FF27A4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BE43F-C9F1-40C6-AC7E-F2D4AC708EB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hf sldNum="0" hdr="0" ftr="0" dt="0"/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47D58-D926-4433-BE3B-FE36D284B24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hf sldNum="0" hdr="0" ftr="0" dt="0"/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634856" y="1548061"/>
            <a:ext cx="4626744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4338712" y="179909"/>
            <a:ext cx="3024336" cy="1045330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-53775" y="3600000"/>
            <a:ext cx="5869179" cy="2015492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38100">
                  <a:solidFill>
                    <a:schemeClr val="bg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6700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et  divers  animaux </a:t>
            </a: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216000" y="504000"/>
            <a:ext cx="3600000" cy="2902250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760000"/>
            <a:ext cx="10261600" cy="1077218"/>
          </a:xfrm>
          <a:prstGeom prst="rect">
            <a:avLst/>
          </a:prstGeom>
          <a:solidFill>
            <a:schemeClr val="bg1">
              <a:alpha val="3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latin typeface="Chiller" pitchFamily="82" charset="0"/>
              </a:rPr>
              <a:t>Une photo parle tout de suite, il n'y a pas besoin d'explications, </a:t>
            </a:r>
            <a:endParaRPr lang="fr-FR" sz="3200" b="1" dirty="0" smtClean="0">
              <a:latin typeface="Chiller" pitchFamily="82" charset="0"/>
            </a:endParaRPr>
          </a:p>
          <a:p>
            <a:pPr algn="ctr" defTabSz="1216376"/>
            <a:r>
              <a:rPr lang="fr-FR" sz="3200" b="1" smtClean="0">
                <a:latin typeface="Chiller" pitchFamily="82" charset="0"/>
              </a:rPr>
              <a:t>tout </a:t>
            </a:r>
            <a:r>
              <a:rPr lang="fr-FR" sz="3200" b="1" dirty="0" smtClean="0">
                <a:latin typeface="Chiller" pitchFamily="82" charset="0"/>
              </a:rPr>
              <a:t>le monde comprend la même chose</a:t>
            </a:r>
            <a:r>
              <a:rPr lang="fr-FR" sz="3200" b="1" smtClean="0">
                <a:latin typeface="Chiller" pitchFamily="82" charset="0"/>
              </a:rPr>
              <a:t>. </a:t>
            </a:r>
            <a:r>
              <a:rPr lang="fr-FR" sz="3200" b="1" smtClean="0">
                <a:latin typeface="Chiller" pitchFamily="82" charset="0"/>
              </a:rPr>
              <a:t>  </a:t>
            </a:r>
            <a:r>
              <a:rPr lang="fr-FR" sz="2000" b="1" smtClean="0">
                <a:solidFill>
                  <a:prstClr val="black"/>
                </a:solidFill>
                <a:latin typeface="Chiller" pitchFamily="82" charset="0"/>
              </a:rPr>
              <a:t>(</a:t>
            </a:r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Yann Arthus-Bertrand)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0640" y="1584000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3384000" y="2556173"/>
            <a:ext cx="62115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72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 rot="-420000">
            <a:off x="8748000" y="108000"/>
            <a:ext cx="8002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6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4" name="Gheorghe Zamfir collection27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27 - 47 songs.wav"/>
          </p:nvPr>
        </p:nvPicPr>
        <p:blipFill>
          <a:blip r:embed="rId5" cstate="print"/>
          <a:stretch>
            <a:fillRect/>
          </a:stretch>
        </p:blipFill>
        <p:spPr>
          <a:xfrm>
            <a:off x="4986784" y="3780309"/>
            <a:ext cx="304800" cy="304800"/>
          </a:xfrm>
          <a:prstGeom prst="rect">
            <a:avLst/>
          </a:prstGeom>
        </p:spPr>
      </p:pic>
      <p:pic>
        <p:nvPicPr>
          <p:cNvPr id="16" name="Image 15" descr="0a0000004 souris-non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47224" y="4428381"/>
            <a:ext cx="1012473" cy="1282371"/>
          </a:xfrm>
          <a:prstGeom prst="rect">
            <a:avLst/>
          </a:prstGeom>
        </p:spPr>
      </p:pic>
    </p:spTree>
  </p:cSld>
  <p:clrMapOvr>
    <a:masterClrMapping/>
  </p:clrMapOvr>
  <p:transition spd="slow" advTm="4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4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 animBg="1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48159_8392298207457507_82071479087932787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9637"/>
            <a:ext cx="10261600" cy="5541264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68758_523884873506589_6724661617994902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086774_2265959643751379_11861260691430455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3724" y="0"/>
            <a:ext cx="8294152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14304_1069471938072870_3685161953081230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56677_523884160173327_4540010181419517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83644_523884383506638_1309651524686163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83678_523884750173268_18953361674284272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84840_523884646839945_2046130656108545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97572_2265959730418037_42213394507307833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77539" y="0"/>
            <a:ext cx="7906522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67884_2265959487084728_2656011092049050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78117_2265959573751386_9026294470730645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0922" y="0"/>
            <a:ext cx="8339756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11320_8398018320218829_748972535571220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407" y="0"/>
            <a:ext cx="5468785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62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85227_2267163690297641_207451585828466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3923" y="0"/>
            <a:ext cx="5333753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97093_817226507149335_14689950193801962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6653" y="0"/>
            <a:ext cx="5948294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17538_8411818628838798_52942104773109294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458592276_2267360440277966_5505636775671201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054" y="0"/>
            <a:ext cx="8801492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33019_1556008751695043_3960621505047229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7000151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48441_1555974931698425_8141347303800305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9904851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05541_2267360630277947_3341423126080033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22118" y="0"/>
            <a:ext cx="4617363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9000" b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60000" y="5868298"/>
            <a:ext cx="3181270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2271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00000"/>
            <a:ext cx="5220387" cy="2151968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collection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92000" y="2653340"/>
            <a:ext cx="3078677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8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06.11.2024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6066904" y="3744000"/>
            <a:ext cx="1800000" cy="180000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2000" y="216000"/>
            <a:ext cx="720000" cy="720000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114576" y="611957"/>
            <a:ext cx="2703865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2770</TotalTime>
  <Words>56</Words>
  <Application>Microsoft Office PowerPoint</Application>
  <PresentationFormat>Personnalisé</PresentationFormat>
  <Paragraphs>14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379</cp:revision>
  <dcterms:created xsi:type="dcterms:W3CDTF">2020-05-12T17:47:43Z</dcterms:created>
  <dcterms:modified xsi:type="dcterms:W3CDTF">2024-11-06T22:58:15Z</dcterms:modified>
</cp:coreProperties>
</file>