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75"/>
  </p:notesMasterIdLst>
  <p:sldIdLst>
    <p:sldId id="365" r:id="rId4"/>
    <p:sldId id="366" r:id="rId5"/>
    <p:sldId id="367" r:id="rId6"/>
    <p:sldId id="368" r:id="rId7"/>
    <p:sldId id="369" r:id="rId8"/>
    <p:sldId id="370" r:id="rId9"/>
    <p:sldId id="371" r:id="rId10"/>
    <p:sldId id="372" r:id="rId11"/>
    <p:sldId id="373" r:id="rId12"/>
    <p:sldId id="374" r:id="rId13"/>
    <p:sldId id="375" r:id="rId14"/>
    <p:sldId id="376" r:id="rId15"/>
    <p:sldId id="377" r:id="rId16"/>
    <p:sldId id="378" r:id="rId17"/>
    <p:sldId id="436" r:id="rId18"/>
    <p:sldId id="437" r:id="rId19"/>
    <p:sldId id="438" r:id="rId20"/>
    <p:sldId id="379" r:id="rId21"/>
    <p:sldId id="380" r:id="rId22"/>
    <p:sldId id="381" r:id="rId23"/>
    <p:sldId id="382" r:id="rId24"/>
    <p:sldId id="383" r:id="rId25"/>
    <p:sldId id="384" r:id="rId26"/>
    <p:sldId id="385" r:id="rId27"/>
    <p:sldId id="386" r:id="rId28"/>
    <p:sldId id="387" r:id="rId29"/>
    <p:sldId id="388" r:id="rId30"/>
    <p:sldId id="389" r:id="rId31"/>
    <p:sldId id="390" r:id="rId32"/>
    <p:sldId id="391" r:id="rId33"/>
    <p:sldId id="392" r:id="rId34"/>
    <p:sldId id="393" r:id="rId35"/>
    <p:sldId id="394" r:id="rId36"/>
    <p:sldId id="395" r:id="rId37"/>
    <p:sldId id="396" r:id="rId38"/>
    <p:sldId id="397" r:id="rId39"/>
    <p:sldId id="398" r:id="rId40"/>
    <p:sldId id="442" r:id="rId41"/>
    <p:sldId id="443" r:id="rId42"/>
    <p:sldId id="444" r:id="rId43"/>
    <p:sldId id="399" r:id="rId44"/>
    <p:sldId id="400" r:id="rId45"/>
    <p:sldId id="401" r:id="rId46"/>
    <p:sldId id="402" r:id="rId47"/>
    <p:sldId id="404" r:id="rId48"/>
    <p:sldId id="405" r:id="rId49"/>
    <p:sldId id="406" r:id="rId50"/>
    <p:sldId id="407" r:id="rId51"/>
    <p:sldId id="408" r:id="rId52"/>
    <p:sldId id="409" r:id="rId53"/>
    <p:sldId id="410" r:id="rId54"/>
    <p:sldId id="411" r:id="rId55"/>
    <p:sldId id="412" r:id="rId56"/>
    <p:sldId id="413" r:id="rId57"/>
    <p:sldId id="414" r:id="rId58"/>
    <p:sldId id="415" r:id="rId59"/>
    <p:sldId id="416" r:id="rId60"/>
    <p:sldId id="417" r:id="rId61"/>
    <p:sldId id="418" r:id="rId62"/>
    <p:sldId id="419" r:id="rId63"/>
    <p:sldId id="420" r:id="rId64"/>
    <p:sldId id="421" r:id="rId65"/>
    <p:sldId id="422" r:id="rId66"/>
    <p:sldId id="423" r:id="rId67"/>
    <p:sldId id="424" r:id="rId68"/>
    <p:sldId id="425" r:id="rId69"/>
    <p:sldId id="426" r:id="rId70"/>
    <p:sldId id="427" r:id="rId71"/>
    <p:sldId id="428" r:id="rId72"/>
    <p:sldId id="429" r:id="rId73"/>
    <p:sldId id="302" r:id="rId74"/>
  </p:sldIdLst>
  <p:sldSz cx="115570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SSNf/338jAzFzjdzBrTvw==" hashData="tPXu9h100ZHZ55zIVe40H/oVTe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534" y="-102"/>
      </p:cViewPr>
      <p:guideLst>
        <p:guide orient="horz" pos="2427"/>
        <p:guide pos="364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C06CF-EF80-44A6-AF28-D50FA3F89101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603F96-26F4-45FA-B616-713EACA042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6776" y="2393281"/>
            <a:ext cx="982345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33550" y="4365679"/>
            <a:ext cx="8089901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926" y="4950623"/>
            <a:ext cx="982345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2926" y="3265343"/>
            <a:ext cx="982345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785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7481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1" y="1724515"/>
            <a:ext cx="510634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7851" y="2443211"/>
            <a:ext cx="510634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70798" y="1724515"/>
            <a:ext cx="5108355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70798" y="2443211"/>
            <a:ext cx="5108355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7855" y="306744"/>
            <a:ext cx="380217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18468" y="306739"/>
            <a:ext cx="6460685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7855" y="1612163"/>
            <a:ext cx="380217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65254" y="5392897"/>
            <a:ext cx="693420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65254" y="688383"/>
            <a:ext cx="693420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65254" y="6029564"/>
            <a:ext cx="693420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78827" y="308524"/>
            <a:ext cx="2600325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7848" y="308524"/>
            <a:ext cx="7608359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6776" y="2393281"/>
            <a:ext cx="982345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33550" y="4365679"/>
            <a:ext cx="8089901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926" y="4950623"/>
            <a:ext cx="982345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2926" y="3265343"/>
            <a:ext cx="982345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785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7481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1" y="1724515"/>
            <a:ext cx="510634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7851" y="2443211"/>
            <a:ext cx="510634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70798" y="1724515"/>
            <a:ext cx="5108355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70798" y="2443211"/>
            <a:ext cx="5108355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7855" y="306744"/>
            <a:ext cx="380217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18468" y="306739"/>
            <a:ext cx="6460685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7855" y="1612163"/>
            <a:ext cx="380217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65254" y="5392897"/>
            <a:ext cx="693420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65254" y="688383"/>
            <a:ext cx="693420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65254" y="6029564"/>
            <a:ext cx="693420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78827" y="308524"/>
            <a:ext cx="2600325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7848" y="308524"/>
            <a:ext cx="7608359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6776" y="2393281"/>
            <a:ext cx="982345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33550" y="4365679"/>
            <a:ext cx="8089901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926" y="4950623"/>
            <a:ext cx="982345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2926" y="3265343"/>
            <a:ext cx="982345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785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74811" y="1797638"/>
            <a:ext cx="5104341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1" y="1724515"/>
            <a:ext cx="510634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7851" y="2443211"/>
            <a:ext cx="510634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70798" y="1724515"/>
            <a:ext cx="5108355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70798" y="2443211"/>
            <a:ext cx="5108355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7855" y="306744"/>
            <a:ext cx="380217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18468" y="306739"/>
            <a:ext cx="6460685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7855" y="1612163"/>
            <a:ext cx="380217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65254" y="5392897"/>
            <a:ext cx="693420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65254" y="688383"/>
            <a:ext cx="693420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65254" y="6029564"/>
            <a:ext cx="693420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78827" y="308524"/>
            <a:ext cx="2600325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7848" y="308524"/>
            <a:ext cx="7608359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7850" y="308524"/>
            <a:ext cx="10401301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0" y="1797638"/>
            <a:ext cx="10401301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7850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02/11/2024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48643" y="7140595"/>
            <a:ext cx="365971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82517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7850" y="308524"/>
            <a:ext cx="10401301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0" y="1797638"/>
            <a:ext cx="10401301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7850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48643" y="7140595"/>
            <a:ext cx="365971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82517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7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7850" y="308524"/>
            <a:ext cx="10401301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7850" y="1797638"/>
            <a:ext cx="10401301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7850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48643" y="7140595"/>
            <a:ext cx="365971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82517" y="7140595"/>
            <a:ext cx="269663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8.gif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320000">
            <a:off x="1836000" y="288000"/>
            <a:ext cx="5472000" cy="4258812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-54148" y="5940301"/>
            <a:ext cx="11557000" cy="149362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60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 Chasseur  d’exception  </a:t>
            </a:r>
            <a:endParaRPr lang="fr-FR" sz="6000" dirty="0">
              <a:ln w="1905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58620" y="72000"/>
            <a:ext cx="4698380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000" y="72000"/>
            <a:ext cx="22501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des amoureux  de  l’Alsace   </a:t>
            </a:r>
          </a:p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89554" y="2916003"/>
            <a:ext cx="2229795" cy="197986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218660" y="2987973"/>
            <a:ext cx="68366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8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9" name="Naughty Autumn 11 Sergey Grischuk.wav">
            <a:hlinkClick r:id="" action="ppaction://media"/>
          </p:cNvPr>
          <p:cNvPicPr>
            <a:picLocks noRot="1" noChangeAspect="1"/>
          </p:cNvPicPr>
          <p:nvPr>
            <a:wavAudioFile r:embed="rId1" name="Naughty Autumn 11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6282556" y="262793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52000" y="395685"/>
            <a:ext cx="1188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Andlau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68000" y="395685"/>
            <a:ext cx="1534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Bebleheim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92000" y="395685"/>
            <a:ext cx="1443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Bergheim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ttlach puisque sa construction remonte à la fin du XVI iem Sièc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83971" y="0"/>
            <a:ext cx="6389057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277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Bettlach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rlen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6578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Birlenbach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schholtz461208042_2288749301489227_3940422548314603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88000" y="395685"/>
            <a:ext cx="1534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Bischholtz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, capitale du Hanau-Lichtenber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36000" y="144000"/>
            <a:ext cx="22541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Bouxwiller (67)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no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1668" y="0"/>
            <a:ext cx="10233663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44000" y="395685"/>
            <a:ext cx="1483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Châtenois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leebourg462943615_512645428280256_8442833899739991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0000" y="0"/>
            <a:ext cx="6163310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4911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Cleebourg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 461167392_10232233687255803_59413437955684118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98051"/>
            <a:ext cx="11557000" cy="650803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28000" y="756000"/>
            <a:ext cx="11544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Colmar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effenbach-lès-Wœrt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01662"/>
            <a:ext cx="11557000" cy="65008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00" y="2160000"/>
            <a:ext cx="31373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Dieffenbach</a:t>
            </a:r>
            <a:r>
              <a:rPr lang="fr-FR" sz="1800" b="1" dirty="0" smtClean="0">
                <a:latin typeface="Lucida Handwriting" pitchFamily="66" charset="0"/>
              </a:rPr>
              <a:t>-lès-Wœrth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ruling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560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Drulingen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ber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1052"/>
            <a:ext cx="11557000" cy="73820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378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Eberbach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berba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88000" y="288000"/>
            <a:ext cx="1378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Eberbach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ui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43"/>
            <a:ext cx="11557000" cy="769985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04000" y="395685"/>
            <a:ext cx="1534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Eguisheim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6000" y="395685"/>
            <a:ext cx="10759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Erstein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ied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87" y="0"/>
            <a:ext cx="11308826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88000" y="395685"/>
            <a:ext cx="1879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Friedolsheim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oesch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890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Froeschwiller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eiswill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56000" y="395685"/>
            <a:ext cx="1431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Geiswiller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eiswiller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72000" y="324000"/>
            <a:ext cx="1431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Geiswiller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mbrechtshoffen462775324_2307807359583421_468049178496378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16000" y="504000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Gumbrechtshoffen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mbrechtshoffen463063324_2307807179583439_65755565330716500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7008" y="0"/>
            <a:ext cx="9122983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8000" y="395685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Gumbrechtshoffen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eiligenstei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480000">
            <a:off x="6147103" y="3240000"/>
            <a:ext cx="192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Heiligenstein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ermers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6890" y="0"/>
            <a:ext cx="8943220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997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Hermerswiller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indi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78700" y="971749"/>
            <a:ext cx="17171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Hindisheim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chfeld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0"/>
            <a:ext cx="10188182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6578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Hochfelden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h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2038" y="0"/>
            <a:ext cx="1025292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459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Hohwiller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US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0"/>
            <a:ext cx="4333578" cy="7704138"/>
          </a:xfrm>
          <a:prstGeom prst="rect">
            <a:avLst/>
          </a:prstGeom>
        </p:spPr>
      </p:pic>
      <p:pic>
        <p:nvPicPr>
          <p:cNvPr id="3" name="Image 2" descr="HOUSSEN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0" y="0"/>
            <a:ext cx="4333578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48000" y="395685"/>
            <a:ext cx="12410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Houssen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8000" y="395685"/>
            <a:ext cx="1529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Hunawhir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2000" y="395685"/>
            <a:ext cx="14798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Hunspach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78300" y="179661"/>
            <a:ext cx="14798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Hunspach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b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24000" y="395685"/>
            <a:ext cx="15488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Imbsheim</a:t>
            </a:r>
            <a:r>
              <a:rPr lang="fr-FR" sz="1800" b="1" dirty="0" smtClean="0">
                <a:latin typeface="Lucida Handwriting" pitchFamily="66" charset="0"/>
              </a:rPr>
              <a:t> 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ssen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Issenhausen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6845" y="0"/>
            <a:ext cx="6163310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705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Kaysersberg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irrwiller455248715_3731649650382571_7754433974985174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520" y="0"/>
            <a:ext cx="11221959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452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Kirrwiller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utt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7459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Kuttolsheim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utzenhausen. Ancienne ferme 17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632000" y="395685"/>
            <a:ext cx="2058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Kutzenhausen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utzen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2058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Kutzenhausen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utzenhause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5913" y="0"/>
            <a:ext cx="8545173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2058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Kutzenhausen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utzenhaus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2058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Kutzenhausen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ngensoultzbach  colombages 17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2000" y="395685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Langensoultzbach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p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2715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Lupstein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pstei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4358" y="0"/>
            <a:ext cx="10088283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2715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Lupstein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ison des vignerons de Wettolsheim ecomus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879" y="0"/>
            <a:ext cx="10291242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Wettolsheim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ittelberg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16000" y="395685"/>
            <a:ext cx="21707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Mittelbergheim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ther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363" y="0"/>
            <a:ext cx="1117427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276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Mothern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Neuwiller-lès-Saverne457065893_1893337491078078_5708331530340722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2000" y="0"/>
            <a:ext cx="5780851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52000" y="395685"/>
            <a:ext cx="3005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Neuwiller-lès-Saverne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Niedermorschwih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7118624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552000" y="395685"/>
            <a:ext cx="2579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Niedermorschwihr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552000" y="395685"/>
            <a:ext cx="2315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Niedersteinbach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Obermorsch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446" y="0"/>
            <a:ext cx="10608107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552000" y="395685"/>
            <a:ext cx="24753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Obermorschwiller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Obersoultz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3029" y="0"/>
            <a:ext cx="10130941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552000" y="395685"/>
            <a:ext cx="2212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Obersoultzbach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Offwiller462535321_2300742586956565_5231517566513648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40000" y="395685"/>
            <a:ext cx="1297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Offwiller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eters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776000" y="395685"/>
            <a:ext cx="15776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Petersbach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88000" y="395685"/>
            <a:ext cx="13628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Riedseltz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ingendorf459029248_2274813742882783_8543498468244428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452000" y="395685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Ringendorf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552000" y="395685"/>
            <a:ext cx="1529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Riquewihr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osenwiller, secteur 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920000" y="395685"/>
            <a:ext cx="2949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Rosenwiller, </a:t>
            </a:r>
            <a:r>
              <a:rPr lang="fr-FR" sz="1800" b="1" dirty="0" smtClean="0">
                <a:latin typeface="Lucida Handwriting" pitchFamily="66" charset="0"/>
              </a:rPr>
              <a:t>Saverne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552000" y="395685"/>
            <a:ext cx="726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Rott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4419" y="0"/>
            <a:ext cx="8988161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920000" y="395685"/>
            <a:ext cx="1207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Saverne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cher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9303" y="0"/>
            <a:ext cx="4338393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04000" y="395685"/>
            <a:ext cx="16578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Scherwiller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chillersdorf.459100427_2275724859458338_6851601052724545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552000" y="395685"/>
            <a:ext cx="18165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Schillersdorf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chiltighei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6330" y="0"/>
            <a:ext cx="4704339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084000" y="395685"/>
            <a:ext cx="1843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Schiltigheim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iltigheim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3769" y="0"/>
            <a:ext cx="10169462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280000" y="395685"/>
            <a:ext cx="1843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Schiltigheim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68000" y="395685"/>
            <a:ext cx="1162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Sélestat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1260000">
            <a:off x="6818252" y="1296000"/>
            <a:ext cx="1162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Lucida Handwriting" pitchFamily="66" charset="0"/>
              </a:rPr>
              <a:t>Sélestat</a:t>
            </a:r>
            <a:endParaRPr lang="fr-FR" sz="18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sthalt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6578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Westhalten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sthoffen. A remarquer  le four à pain sur le côt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9448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5552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Westhoffen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itter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408" y="0"/>
            <a:ext cx="1027218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52000" y="395685"/>
            <a:ext cx="16578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latin typeface="Lucida Handwriting" pitchFamily="66" charset="0"/>
              </a:rPr>
              <a:t>Zittersheim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ison alsacienne minia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" y="0"/>
            <a:ext cx="11021657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48000" y="180000"/>
            <a:ext cx="42402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Lucida Handwriting" pitchFamily="66" charset="0"/>
              </a:rPr>
              <a:t>Maison </a:t>
            </a:r>
            <a:r>
              <a:rPr lang="fr-FR" sz="1800" b="1" dirty="0" smtClean="0">
                <a:latin typeface="Lucida Handwriting" pitchFamily="66" charset="0"/>
              </a:rPr>
              <a:t> alsacienne  miniature</a:t>
            </a:r>
            <a:endParaRPr lang="fr-FR" sz="1800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407497" y="6788049"/>
            <a:ext cx="2198974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319366" y="755728"/>
            <a:ext cx="1348197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2270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1089" y="4068003"/>
            <a:ext cx="5454116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 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Naughty  Autumn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8941329" y="2987973"/>
            <a:ext cx="2057932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9346818" y="755725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02.11.2024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603" y="6547341"/>
            <a:ext cx="2002222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649010" y="2232000"/>
            <a:ext cx="3118805" cy="1800000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122" y="323677"/>
            <a:ext cx="1013615" cy="900000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730397" y="4284117"/>
            <a:ext cx="2821901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2931E-6 8.16663E-7 C 0.00294 -0.02537 0.00696 -0.04929 0.01501 -0.04929 C 0.02398 -0.04929 0.02692 -0.02537 0.03002 8.16663E-7 C 0.03404 0.02805 0.03698 0.05589 0.04704 0.05589 C 0.05602 0.05589 0.05896 0.02805 0.06298 8.16663E-7 C 0.06499 -0.02537 0.06902 -0.04929 0.07799 -0.04929 C 0.08604 -0.04929 0.09006 -0.02537 0.093 8.16663E-7 C 0.09594 0.02805 0.09997 0.05589 0.10894 0.05589 C 0.11807 0.05589 0.12504 8.16663E-7 0.12504 0.00021 C 0.12798 -0.02537 0.13107 -0.04929 0.14005 -0.04929 C 0.14902 -0.04929 0.15196 -0.02537 0.15506 8.16663E-7 C 0.15893 0.02805 0.16202 0.05589 0.17192 0.05589 C 0.18106 0.05589 0.184 0.02805 0.18694 8.16663E-7 C 0.19096 -0.02537 0.19405 -0.04929 0.20303 -0.04929 C 0.21092 -0.04929 0.21495 -0.02537 0.21804 8.16663E-7 C 0.22098 0.02805 0.225 0.05589 0.23398 0.05589 C 0.24296 0.05589 0.24605 0.02805 0.25007 8.16663E-7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56 0  C -0.02256 -0.02532  -0.01856 -0.04931  -0.01056 -0.04931  C -0.00156 -0.04931  0.00144 -0.02532  0.00444 0  C 0.00844 0.02799  0.01144 0.05597  0.02144 0.05597  C 0.03044 0.05597  0.03344 0.02799  0.03744 0  C 0.03944 -0.02532  0.04344 -0.04931  0.05244 -0.04931  C 0.06044 -0.04931  0.06444 -0.02532  0.06744 0  C 0.07044 0.02799  0.07444 0.05597  0.08344 0.05597  C 0.09244 0.05597  0.09944 0  0.09944 0  C 0.10244 -0.02532  0.10544 -0.04931  0.11444 -0.04931  C 0.12344 -0.04931  0.12644 -0.02532  0.12944 0  C 0.13344 0.02799  0.13644 0.05597  0.14644 0.05597  C 0.15544 0.05597  0.15844 0.02799  0.16144 0  C 0.16544 -0.02532  0.16844 -0.04931  0.17744 -0.04931  C 0.18544 -0.04931  0.18944 -0.02532  0.19244 0  C 0.19544 0.02799  0.19944 0.05597  0.20844 0.05597  C 0.21744 0.05597  0.22044 0.02799  0.22444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978</TotalTime>
  <Words>117</Words>
  <Application>Microsoft Office PowerPoint</Application>
  <PresentationFormat>Personnalisé</PresentationFormat>
  <Paragraphs>81</Paragraphs>
  <Slides>71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71</vt:i4>
      </vt:variant>
    </vt:vector>
  </HeadingPairs>
  <TitlesOfParts>
    <vt:vector size="74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133</cp:revision>
  <dcterms:created xsi:type="dcterms:W3CDTF">2020-05-12T17:47:43Z</dcterms:created>
  <dcterms:modified xsi:type="dcterms:W3CDTF">2024-11-02T20:49:49Z</dcterms:modified>
</cp:coreProperties>
</file>