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32" r:id="rId2"/>
  </p:sldMasterIdLst>
  <p:sldIdLst>
    <p:sldId id="418" r:id="rId3"/>
    <p:sldId id="419" r:id="rId4"/>
    <p:sldId id="420" r:id="rId5"/>
    <p:sldId id="421" r:id="rId6"/>
    <p:sldId id="422" r:id="rId7"/>
    <p:sldId id="426" r:id="rId8"/>
    <p:sldId id="427" r:id="rId9"/>
    <p:sldId id="428" r:id="rId10"/>
    <p:sldId id="429" r:id="rId11"/>
    <p:sldId id="430" r:id="rId12"/>
    <p:sldId id="432" r:id="rId13"/>
    <p:sldId id="433" r:id="rId14"/>
    <p:sldId id="434" r:id="rId15"/>
    <p:sldId id="435" r:id="rId16"/>
    <p:sldId id="436" r:id="rId17"/>
    <p:sldId id="439" r:id="rId18"/>
    <p:sldId id="440" r:id="rId19"/>
    <p:sldId id="441" r:id="rId20"/>
    <p:sldId id="431" r:id="rId21"/>
    <p:sldId id="423" r:id="rId22"/>
    <p:sldId id="424" r:id="rId23"/>
    <p:sldId id="442" r:id="rId24"/>
    <p:sldId id="438" r:id="rId25"/>
    <p:sldId id="443" r:id="rId26"/>
    <p:sldId id="444" r:id="rId27"/>
    <p:sldId id="450" r:id="rId28"/>
    <p:sldId id="445" r:id="rId29"/>
    <p:sldId id="425" r:id="rId30"/>
    <p:sldId id="458" r:id="rId31"/>
    <p:sldId id="459" r:id="rId32"/>
    <p:sldId id="447" r:id="rId33"/>
    <p:sldId id="472" r:id="rId34"/>
    <p:sldId id="446" r:id="rId35"/>
    <p:sldId id="460" r:id="rId36"/>
    <p:sldId id="448" r:id="rId37"/>
    <p:sldId id="449" r:id="rId38"/>
    <p:sldId id="451" r:id="rId39"/>
    <p:sldId id="452" r:id="rId40"/>
    <p:sldId id="453" r:id="rId41"/>
    <p:sldId id="455" r:id="rId42"/>
    <p:sldId id="456" r:id="rId43"/>
    <p:sldId id="457" r:id="rId44"/>
    <p:sldId id="462" r:id="rId45"/>
    <p:sldId id="463" r:id="rId46"/>
    <p:sldId id="464" r:id="rId47"/>
    <p:sldId id="466" r:id="rId48"/>
    <p:sldId id="467" r:id="rId49"/>
    <p:sldId id="468" r:id="rId50"/>
    <p:sldId id="469" r:id="rId51"/>
    <p:sldId id="470" r:id="rId52"/>
    <p:sldId id="471" r:id="rId53"/>
    <p:sldId id="473" r:id="rId54"/>
    <p:sldId id="476" r:id="rId55"/>
    <p:sldId id="478" r:id="rId56"/>
    <p:sldId id="479" r:id="rId57"/>
    <p:sldId id="480" r:id="rId58"/>
    <p:sldId id="481" r:id="rId59"/>
    <p:sldId id="483" r:id="rId60"/>
    <p:sldId id="484" r:id="rId61"/>
    <p:sldId id="485" r:id="rId62"/>
    <p:sldId id="487" r:id="rId63"/>
    <p:sldId id="486" r:id="rId64"/>
    <p:sldId id="488" r:id="rId65"/>
    <p:sldId id="489" r:id="rId66"/>
    <p:sldId id="490" r:id="rId67"/>
    <p:sldId id="492" r:id="rId68"/>
    <p:sldId id="493" r:id="rId69"/>
    <p:sldId id="491" r:id="rId70"/>
    <p:sldId id="302" r:id="rId71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6Dd3uMePllC/w2s9qw9Ug==" hashData="DlZhj6XGwA30MvKkElJz/hlgk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69" autoAdjust="0"/>
  </p:normalViewPr>
  <p:slideViewPr>
    <p:cSldViewPr>
      <p:cViewPr varScale="1">
        <p:scale>
          <a:sx n="66" d="100"/>
          <a:sy n="66" d="100"/>
        </p:scale>
        <p:origin x="-504" y="-102"/>
      </p:cViewPr>
      <p:guideLst>
        <p:guide orient="horz" pos="2155"/>
        <p:guide pos="3233"/>
      </p:guideLst>
    </p:cSldViewPr>
  </p:slideViewPr>
  <p:outlineViewPr>
    <p:cViewPr>
      <p:scale>
        <a:sx n="33" d="100"/>
        <a:sy n="33" d="100"/>
      </p:scale>
      <p:origin x="0" y="1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8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9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7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7" y="159637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7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531217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10" y="1531217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10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41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22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78845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611518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9" y="274009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7400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21" y="2129640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89" y="4399907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89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333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52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333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73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5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21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821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6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73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9" y="6340234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2" y="6340234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6" y="6340234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1" y="6344053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6" y="6344053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95" y="6344053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520000">
            <a:off x="360000" y="433653"/>
            <a:ext cx="4583549" cy="3560696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44000" y="144000"/>
            <a:ext cx="4028708" cy="1783917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085981"/>
            <a:r>
              <a:rPr lang="fr-FR" sz="3100" b="1" dirty="0" smtClean="0"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1085981"/>
            <a:r>
              <a:rPr lang="fr-FR" sz="1500" b="1" dirty="0" smtClean="0">
                <a:latin typeface="Chiller" pitchFamily="82" charset="0"/>
              </a:rPr>
              <a:t>Ralph Gibson</a:t>
            </a:r>
            <a:endParaRPr lang="fr-FR" sz="1500" b="1" dirty="0">
              <a:latin typeface="Chiller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1510598" y="2734885"/>
            <a:ext cx="1979861" cy="17579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742387" y="2880001"/>
            <a:ext cx="8904093" cy="385755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2088000"/>
            <a:ext cx="3806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Photos  prises  par des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64000" y="4140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3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House Of The Rising Sun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House Of The Rising Sun - Organ &amp; keyboard (chromatic).wav"/>
          </p:nvPr>
        </p:nvPicPr>
        <p:blipFill>
          <a:blip r:embed="rId5" cstate="print"/>
          <a:stretch>
            <a:fillRect/>
          </a:stretch>
        </p:blipFill>
        <p:spPr>
          <a:xfrm>
            <a:off x="4770760" y="19081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43517_730572292502784_7145735885931147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273" y="0"/>
            <a:ext cx="929105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60600_730571889169491_6667203205071378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354" y="0"/>
            <a:ext cx="9702891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3178_697423329213051_867470340371761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9030_697423349213049_5426952172813152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83358" y="0"/>
            <a:ext cx="3078242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17497715_697423372546380_7013090377654580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078242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24589612_1441760986764931_314440199450141987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6898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57765_10161058884411912_8959712624137626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42337_10161058900391912_1219015233005532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75062_10161058884666912_4070302956085240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81077_10161058883671912_3781498105458557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07913_10161058884781912_1315277675669146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89872_10161058885071912_5471635987694932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91848_697423265879724_8288133811036719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14819_10161058900546912_3051174069050092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15627_10161058898176912_5487687617074193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45413_10161058898046912_503591851277592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5027309_10161058900231912_7871944419828525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19948_864045568744988_4193588343827966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8272" y="0"/>
            <a:ext cx="5393328" cy="68405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21930187_1258478158410251_31694438644902394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23218_10161058883411912_1076039259722699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52724_10161058883931912_5966138453319613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9945_10161058884121912_6858925677163765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05349_10161058897951912_4540895071486998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5601_883782487083973_50854622955123029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07929_1258478365076897_8466340712085456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4717121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4610863_1258478191743581_88951081615228569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0"/>
            <a:ext cx="5337045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20341_1441761040098259_836233800026914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4983674_1441761100098253_81163033026183990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38630_908081697984159_6410749871862649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30288_883782493750639_324559111140938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35757_1258478328410234_529603013885303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5277740_1258478555076878_69412937359859578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73199_10161058884286912_1516030983317259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23147_1258478465076887_5351800649668103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1708_10161058884541912_975738727376362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2740_1258478408410226_152061383308147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3081_1258478105076923_4019946046270688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9762" y="53181"/>
            <a:ext cx="8982075" cy="67341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61471_883782483750640_7899897276566991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82739_1258478285076905_4670425196482921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098" y="0"/>
            <a:ext cx="91334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57449_883782497083972_2077113119955823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28069_2122207741459904_3147452246218584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0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4907263_1258478508410216_29590613376009228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495226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696583_1114708449964407_3492667502620319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13845_1114708493297736_4238255292802115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28307_401520149031905_8001877947453768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5712998_401520192365234_68697211455426278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34510_401520125698574_8285845825992085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4557508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5644242_401520142365239_53717705102079698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455750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744406_3293564224276706_2167515359319946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00" y="0"/>
            <a:ext cx="3852078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5373777_3585562278365428_6809502134944298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000" y="0"/>
            <a:ext cx="455750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867268_1441805140093849_8051250337203520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25767539_1441805106760519_71474754922549778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3847803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5823914_10223844631879149_713558437749025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923" y="0"/>
            <a:ext cx="896575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093812_7085062691569693_800609705385600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58815_7085038171572145_5766832282309802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70171_7085057658236863_4592056426239093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79831_7085039184905377_1205633904088107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94463_7085042158238413_600194510544278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40780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74387_7085058928236736_3037038689794612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08068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832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6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smtClean="0">
                <a:solidFill>
                  <a:srgbClr val="FF0000"/>
                </a:solidFill>
                <a:latin typeface="Rockwell" pitchFamily="18" charset="0"/>
              </a:rPr>
              <a:t>2269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4212001"/>
            <a:ext cx="5706868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Chromatic  Player  Paul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House  Of  The 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Rising  Sun 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04.11.2024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2488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87608"/>
            <a:ext cx="900000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5796000" y="3744000"/>
            <a:ext cx="2956720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1239</TotalTime>
  <Words>49</Words>
  <Application>Microsoft Office PowerPoint</Application>
  <PresentationFormat>Personnalisé</PresentationFormat>
  <Paragraphs>14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1" baseType="lpstr">
      <vt:lpstr>1_Thème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224</cp:revision>
  <dcterms:created xsi:type="dcterms:W3CDTF">2020-05-12T17:47:43Z</dcterms:created>
  <dcterms:modified xsi:type="dcterms:W3CDTF">2024-11-05T20:22:16Z</dcterms:modified>
</cp:coreProperties>
</file>