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932" r:id="rId2"/>
  </p:sldMasterIdLst>
  <p:notesMasterIdLst>
    <p:notesMasterId r:id="rId98"/>
  </p:notesMasterIdLst>
  <p:sldIdLst>
    <p:sldId id="545" r:id="rId3"/>
    <p:sldId id="547" r:id="rId4"/>
    <p:sldId id="548" r:id="rId5"/>
    <p:sldId id="549" r:id="rId6"/>
    <p:sldId id="550" r:id="rId7"/>
    <p:sldId id="551" r:id="rId8"/>
    <p:sldId id="552" r:id="rId9"/>
    <p:sldId id="546" r:id="rId10"/>
    <p:sldId id="553" r:id="rId11"/>
    <p:sldId id="554" r:id="rId12"/>
    <p:sldId id="555" r:id="rId13"/>
    <p:sldId id="556" r:id="rId14"/>
    <p:sldId id="557" r:id="rId15"/>
    <p:sldId id="558" r:id="rId16"/>
    <p:sldId id="559" r:id="rId17"/>
    <p:sldId id="560" r:id="rId18"/>
    <p:sldId id="561" r:id="rId19"/>
    <p:sldId id="562" r:id="rId20"/>
    <p:sldId id="563" r:id="rId21"/>
    <p:sldId id="564" r:id="rId22"/>
    <p:sldId id="565" r:id="rId23"/>
    <p:sldId id="566" r:id="rId24"/>
    <p:sldId id="567" r:id="rId25"/>
    <p:sldId id="568" r:id="rId26"/>
    <p:sldId id="569" r:id="rId27"/>
    <p:sldId id="570" r:id="rId28"/>
    <p:sldId id="571" r:id="rId29"/>
    <p:sldId id="572" r:id="rId30"/>
    <p:sldId id="573" r:id="rId31"/>
    <p:sldId id="574" r:id="rId32"/>
    <p:sldId id="575" r:id="rId33"/>
    <p:sldId id="576" r:id="rId34"/>
    <p:sldId id="577" r:id="rId35"/>
    <p:sldId id="578" r:id="rId36"/>
    <p:sldId id="579" r:id="rId37"/>
    <p:sldId id="580" r:id="rId38"/>
    <p:sldId id="581" r:id="rId39"/>
    <p:sldId id="582" r:id="rId40"/>
    <p:sldId id="583" r:id="rId41"/>
    <p:sldId id="584" r:id="rId42"/>
    <p:sldId id="585" r:id="rId43"/>
    <p:sldId id="586" r:id="rId44"/>
    <p:sldId id="587" r:id="rId45"/>
    <p:sldId id="588" r:id="rId46"/>
    <p:sldId id="589" r:id="rId47"/>
    <p:sldId id="595" r:id="rId48"/>
    <p:sldId id="590" r:id="rId49"/>
    <p:sldId id="591" r:id="rId50"/>
    <p:sldId id="592" r:id="rId51"/>
    <p:sldId id="593" r:id="rId52"/>
    <p:sldId id="594" r:id="rId53"/>
    <p:sldId id="596" r:id="rId54"/>
    <p:sldId id="597" r:id="rId55"/>
    <p:sldId id="598" r:id="rId56"/>
    <p:sldId id="599" r:id="rId57"/>
    <p:sldId id="600" r:id="rId58"/>
    <p:sldId id="601" r:id="rId59"/>
    <p:sldId id="602" r:id="rId60"/>
    <p:sldId id="603" r:id="rId61"/>
    <p:sldId id="604" r:id="rId62"/>
    <p:sldId id="605" r:id="rId63"/>
    <p:sldId id="606" r:id="rId64"/>
    <p:sldId id="607" r:id="rId65"/>
    <p:sldId id="608" r:id="rId66"/>
    <p:sldId id="609" r:id="rId67"/>
    <p:sldId id="610" r:id="rId68"/>
    <p:sldId id="611" r:id="rId69"/>
    <p:sldId id="612" r:id="rId70"/>
    <p:sldId id="613" r:id="rId71"/>
    <p:sldId id="614" r:id="rId72"/>
    <p:sldId id="615" r:id="rId73"/>
    <p:sldId id="616" r:id="rId74"/>
    <p:sldId id="617" r:id="rId75"/>
    <p:sldId id="618" r:id="rId76"/>
    <p:sldId id="619" r:id="rId77"/>
    <p:sldId id="620" r:id="rId78"/>
    <p:sldId id="621" r:id="rId79"/>
    <p:sldId id="622" r:id="rId80"/>
    <p:sldId id="623" r:id="rId81"/>
    <p:sldId id="624" r:id="rId82"/>
    <p:sldId id="625" r:id="rId83"/>
    <p:sldId id="626" r:id="rId84"/>
    <p:sldId id="627" r:id="rId85"/>
    <p:sldId id="628" r:id="rId86"/>
    <p:sldId id="629" r:id="rId87"/>
    <p:sldId id="630" r:id="rId88"/>
    <p:sldId id="631" r:id="rId89"/>
    <p:sldId id="632" r:id="rId90"/>
    <p:sldId id="633" r:id="rId91"/>
    <p:sldId id="634" r:id="rId92"/>
    <p:sldId id="635" r:id="rId93"/>
    <p:sldId id="636" r:id="rId94"/>
    <p:sldId id="637" r:id="rId95"/>
    <p:sldId id="638" r:id="rId96"/>
    <p:sldId id="429" r:id="rId9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10goASgapo5pAJ1Ks4vCg==" hashData="oBfte+tVMUu3Pb+aSgIfYvUE3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3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03/11/2024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146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824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3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7" y="159613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50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4" y="27249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52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360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3" y="274084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4084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84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3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31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03/11/2024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31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31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3" r:id="rId1"/>
    <p:sldLayoutId id="2147484934" r:id="rId2"/>
    <p:sldLayoutId id="2147484935" r:id="rId3"/>
    <p:sldLayoutId id="2147484936" r:id="rId4"/>
    <p:sldLayoutId id="2147484937" r:id="rId5"/>
    <p:sldLayoutId id="2147484938" r:id="rId6"/>
    <p:sldLayoutId id="2147484939" r:id="rId7"/>
    <p:sldLayoutId id="2147484940" r:id="rId8"/>
    <p:sldLayoutId id="2147484941" r:id="rId9"/>
    <p:sldLayoutId id="2147484942" r:id="rId10"/>
    <p:sldLayoutId id="214748494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2248" y="179909"/>
            <a:ext cx="3456782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20000">
            <a:off x="8195286" y="2088000"/>
            <a:ext cx="1979861" cy="1757927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 rot="21840000">
            <a:off x="1479373" y="3024579"/>
            <a:ext cx="3204000" cy="2778006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08000" y="5220000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0" name="ZoneTexte 9"/>
          <p:cNvSpPr txBox="1">
            <a:spLocks/>
          </p:cNvSpPr>
          <p:nvPr/>
        </p:nvSpPr>
        <p:spPr>
          <a:xfrm rot="21600000">
            <a:off x="5040000" y="4248000"/>
            <a:ext cx="5058859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err="1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auhaus 93" pitchFamily="82" charset="0"/>
              </a:rPr>
              <a:t>J</a:t>
            </a:r>
            <a:r>
              <a:rPr lang="fr-FR" sz="49600" dirty="0" err="1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auhaus 93" pitchFamily="82" charset="0"/>
              </a:rPr>
              <a:t>Jeux</a:t>
            </a:r>
            <a:r>
              <a:rPr lang="fr-FR" sz="49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auhaus 93" pitchFamily="82" charset="0"/>
              </a:rPr>
              <a:t>  avec  </a:t>
            </a:r>
          </a:p>
          <a:p>
            <a:pPr algn="ctr" defTabSz="1219606"/>
            <a:r>
              <a:rPr lang="fr-FR" sz="49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auhaus 93" pitchFamily="82" charset="0"/>
              </a:rPr>
              <a:t>la lune </a:t>
            </a:r>
          </a:p>
          <a:p>
            <a:pPr algn="ctr" defTabSz="1219606"/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7795096" y="251917"/>
            <a:ext cx="1728000" cy="1728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4554736" y="1692077"/>
            <a:ext cx="1728000" cy="172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>
            <a:spLocks noChangeAspect="1"/>
          </p:cNvSpPr>
          <p:nvPr/>
        </p:nvSpPr>
        <p:spPr>
          <a:xfrm>
            <a:off x="5778872" y="251917"/>
            <a:ext cx="2196000" cy="2196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>
            <a:spLocks noChangeAspect="1"/>
          </p:cNvSpPr>
          <p:nvPr/>
        </p:nvSpPr>
        <p:spPr>
          <a:xfrm>
            <a:off x="6192000" y="2124125"/>
            <a:ext cx="2160000" cy="216000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Moon River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Moon River - Organ &amp; keyboard (chromatic).wav"/>
          </p:nvPr>
        </p:nvPicPr>
        <p:blipFill>
          <a:blip r:embed="rId9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4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4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391505_2008154332865246_2900709787105334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455005_2008154419531904_5174389015607371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133213_2007386759608670_3366282653754708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9959" y="0"/>
            <a:ext cx="5641681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066753_2007386852941994_98746819615798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681663_2007386789608667_5119491540795021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65076_2007385992942080_6415191095309508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087236_2007627509584595_5562246439650112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98557_2167169130300378_1001235187873902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8146395_747662217367622_4332447349882345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4872" y="0"/>
            <a:ext cx="4531856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456143_2008505696163443_3989088848481731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0173" y="0"/>
            <a:ext cx="596125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3621864_2025423311138348_2389657314416524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4216361_2025378447809501_3347717581997393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5952" y="0"/>
            <a:ext cx="4889695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8144008_2037539176593428_5761039458781375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7423" y="0"/>
            <a:ext cx="468675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1104865_2037539093260103_3450917098797067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2240933_2040610636286282_4370609685321999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3482" y="0"/>
            <a:ext cx="7314635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84407863_7134353329922710_448213603842620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6570960" y="5652517"/>
            <a:ext cx="2664296" cy="5040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5315147_3515066838707521_869531798190240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050" y="0"/>
            <a:ext cx="971150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5436731_3515064612041077_1878854100793513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5439283_3515069022040636_8351183103131901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5444154_3515064458707759_3021608608364477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739841_3520635934817278_1739897159351010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38" y="0"/>
            <a:ext cx="1014352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746390_3520636054817266_289679234898755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1625555_2030898507266119_7989130490146149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273" y="0"/>
            <a:ext cx="929105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8297_2056679828012696_3745557940556291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4150963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394580981_2056679834679362_47818713911849840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000" y="0"/>
            <a:ext cx="341500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371956_2060377134309632_8377855005747374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370" y="0"/>
            <a:ext cx="532686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397161_10210873814397909_5308405313218872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148" y="0"/>
            <a:ext cx="89873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6118711_10210873813677891_1379114005037792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3150" y="29369"/>
            <a:ext cx="8115300" cy="67818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6215790_291371713816223_7062061630298792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0362" y="234156"/>
            <a:ext cx="7000875" cy="637222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8035_10211117100919920_4669087902773637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320" y="0"/>
            <a:ext cx="8587184" cy="685252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57697_2361454844051429_5957546332665713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85039488_2043851129295566_3507532179039280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6409" y="0"/>
            <a:ext cx="6808781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20994_2276093006071376_3881286521084366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102" y="0"/>
            <a:ext cx="8841395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48534_2274286266252050_519083189655380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49948_2276092862738057_3104611931425150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288" y="0"/>
            <a:ext cx="9267452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85562_3792896207591248_8559937849973584739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02422_3792896970924505_228919521235979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64880_1324389672303166_2458535766186042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36486_3792886017592267_6028606573198911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20477_3792896637591205_6523621669412406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2930_3792886074258928_6065435955378367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7775_3792886094258926_842025078987880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85305_3792885214259014_4658740490796745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09161_552525850642491_4950377472647713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67233_552527460642330_3739180399600095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32049_552525637309179_4582442407759364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79338_2304355449911798_3736363272462675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296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88937_2304357376578272_7026246765641382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10523_2304356139911729_1939421222340268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10910_2304965426517467_8063778679885585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304" y="0"/>
            <a:ext cx="898960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19136_3792886114258924_3153241751109837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40218_3792886054258930_4933169273615182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48007_2304355753245101_171235257272843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5657" y="0"/>
            <a:ext cx="8710285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94421_558299426595213_4916205448209240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99"/>
            <a:ext cx="10261600" cy="459094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05129_2304965786517431_4592160098833730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3029907_3792899697590899_3817800959904561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898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81285_8440175366058412_3138247485099101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0655" y="0"/>
            <a:ext cx="5140289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85719_552527550642321_2097977969833616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53110_552525753975834_3856585007873180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77055_8440177409391541_2021817205408703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052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69154_2304966399850703_8294877875110966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4208" y="0"/>
            <a:ext cx="869318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78844_3792885240925678_7282009094314196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79777_3792885187592350_7956817784987195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95088_3792896277591241_2401464205561745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01534_8440177036058245_3706690743800266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01583_2304356999911643_3341963509740389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2613" y="0"/>
            <a:ext cx="855637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21860_2304356603245016_552779097383420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058" y="0"/>
            <a:ext cx="868748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30189_8440177359391546_8572318120137861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43619_2308755322805144_5042585437966616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810" y="0"/>
            <a:ext cx="540398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45506_2308755426138467_17819488932743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0093" y="0"/>
            <a:ext cx="556141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51216_8440177236058225_8739389714781426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52539_8440177179391564_8999444674726803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59268_2304965026517507_504881718768327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75285_2308755192805157_5751239920515946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85964_3792896457591223_4063674044049286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86519_3792899534257582_6630967967258517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3486631_3792899747590894_72502809122466053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00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3599562_554761943752215_3252225953069876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99766_2308755109471832_2655138546994607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00082_8440177069391575_7324223454252636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04911_10211958561555910_3787057034257587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06749_2308755006138509_1960547769318519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3191" y="0"/>
            <a:ext cx="785521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25235_2308755276138482_790918352603188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0389" y="0"/>
            <a:ext cx="7900821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61521_10234847155905386_4926005554034958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744279_1324384665637000_5039547718283022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777608_10211958561195901_7174880846739584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620" y="0"/>
            <a:ext cx="908036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97618_2308755386138471_8033588748816354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5702" y="0"/>
            <a:ext cx="7570195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53710_2310302772650399_3917480143638654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5725" y="0"/>
            <a:ext cx="629015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03904_10211983383856452_6797200365071077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68592_2311564775857532_6367907167855913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3713" y="0"/>
            <a:ext cx="475417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25509_10211983384296463_5555300428335295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24567_10211983384496468_5364696591736418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6624" y="0"/>
            <a:ext cx="5748351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66633_25425931960354947_6355810792426882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5228" y="0"/>
            <a:ext cx="385114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4370_8045216432169724_4150422220276922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931000" y="5508501"/>
            <a:ext cx="2232248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6475_10233255667719176_3968864419639509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752000"/>
            <a:ext cx="5704989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Chromatic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Player 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Moon 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River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5796000" y="3744000"/>
            <a:ext cx="2956720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2621</TotalTime>
  <Words>41</Words>
  <Application>Microsoft Office PowerPoint</Application>
  <PresentationFormat>Personnalisé</PresentationFormat>
  <Paragraphs>12</Paragraphs>
  <Slides>95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95</vt:i4>
      </vt:variant>
    </vt:vector>
  </HeadingPairs>
  <TitlesOfParts>
    <vt:vector size="97" baseType="lpstr">
      <vt:lpstr>1_Thème Office</vt:lpstr>
      <vt:lpstr>72_Thème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327</cp:revision>
  <dcterms:created xsi:type="dcterms:W3CDTF">2020-05-12T17:47:43Z</dcterms:created>
  <dcterms:modified xsi:type="dcterms:W3CDTF">2024-11-03T22:16:39Z</dcterms:modified>
</cp:coreProperties>
</file>