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JZefjxNu57Jz9Y6zAvCOg==" hashData="T3OU/opJsZK7MvZ8pqzWwU8+U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6B00"/>
    <a:srgbClr val="8F45C7"/>
    <a:srgbClr val="FFCE85"/>
    <a:srgbClr val="9A7500"/>
    <a:srgbClr val="D6A300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2" autoAdjust="0"/>
    <p:restoredTop sz="94660"/>
  </p:normalViewPr>
  <p:slideViewPr>
    <p:cSldViewPr>
      <p:cViewPr>
        <p:scale>
          <a:sx n="81" d="100"/>
          <a:sy n="81" d="100"/>
        </p:scale>
        <p:origin x="-1090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0DF27A-C951-4101-B018-6E9B28EC7423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8EB16C-6CFF-48AA-90B2-9574A5C116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384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C7AA16-3F61-44F2-9B13-70A0901CB87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511F34-D586-4554-B6EB-BAB663B9EC6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EB8F2F-4F04-40F3-8E45-1C6E90F55F3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7A4FD2-46D2-46BB-894E-2F2D7121D77A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0181C-0325-4EE9-89BC-196CD31006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16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87203-C2CB-486E-9392-BF337A4E7E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8304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07B71-FE21-49D3-8804-83E5B1A253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9937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373AE-22D9-4453-ACFD-86AA7999B3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43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B6E3C-93AB-49A6-89ED-DFF5851534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6835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29928-A6FE-4B16-AD91-20CA1DD393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4284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6BFCD-35E1-4F47-B8D9-899A3E7097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0635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E71C1-744D-4A31-BFFE-E8259D1811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2236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C134-9366-4F6C-86AE-6D3F58A111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441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4245D-20FB-4A3A-B5B0-281EAF3C3E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828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20970-68C9-4FB4-BB2B-EF4E223515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4318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2">
                <a:lumMod val="21000"/>
              </a:schemeClr>
            </a:gs>
            <a:gs pos="75000">
              <a:srgbClr val="8F45C7"/>
            </a:gs>
            <a:gs pos="89000">
              <a:schemeClr val="accent4">
                <a:lumMod val="10000"/>
              </a:schemeClr>
            </a:gs>
            <a:gs pos="84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60F9363-791F-40E0-A0A0-5BB6823547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gif"/><Relationship Id="rId12" Type="http://schemas.openxmlformats.org/officeDocument/2006/relationships/image" Target="../media/image6.png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gif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3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gif"/><Relationship Id="rId18" Type="http://schemas.openxmlformats.org/officeDocument/2006/relationships/image" Target="../media/image31.png"/><Relationship Id="rId26" Type="http://schemas.microsoft.com/office/2007/relationships/hdphoto" Target="../media/hdphoto4.wdp"/><Relationship Id="rId39" Type="http://schemas.openxmlformats.org/officeDocument/2006/relationships/image" Target="../media/image46.png"/><Relationship Id="rId3" Type="http://schemas.openxmlformats.org/officeDocument/2006/relationships/image" Target="../media/image16.png"/><Relationship Id="rId21" Type="http://schemas.openxmlformats.org/officeDocument/2006/relationships/image" Target="../media/image33.png"/><Relationship Id="rId34" Type="http://schemas.openxmlformats.org/officeDocument/2006/relationships/image" Target="../media/image41.png"/><Relationship Id="rId42" Type="http://schemas.openxmlformats.org/officeDocument/2006/relationships/image" Target="../media/image48.jpeg"/><Relationship Id="rId47" Type="http://schemas.openxmlformats.org/officeDocument/2006/relationships/audio" Target="../media/audio7.wav"/><Relationship Id="rId50" Type="http://schemas.openxmlformats.org/officeDocument/2006/relationships/image" Target="../media/image52.jpeg"/><Relationship Id="rId7" Type="http://schemas.openxmlformats.org/officeDocument/2006/relationships/image" Target="../media/image20.gif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5" Type="http://schemas.openxmlformats.org/officeDocument/2006/relationships/image" Target="../media/image35.png"/><Relationship Id="rId33" Type="http://schemas.microsoft.com/office/2007/relationships/hdphoto" Target="../media/hdphoto6.wdp"/><Relationship Id="rId38" Type="http://schemas.openxmlformats.org/officeDocument/2006/relationships/image" Target="../media/image45.png"/><Relationship Id="rId46" Type="http://schemas.openxmlformats.org/officeDocument/2006/relationships/image" Target="../media/image50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9.png"/><Relationship Id="rId20" Type="http://schemas.microsoft.com/office/2007/relationships/hdphoto" Target="../media/hdphoto1.wdp"/><Relationship Id="rId29" Type="http://schemas.openxmlformats.org/officeDocument/2006/relationships/image" Target="../media/image38.png"/><Relationship Id="rId41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1" Type="http://schemas.openxmlformats.org/officeDocument/2006/relationships/image" Target="../media/image24.jpeg"/><Relationship Id="rId24" Type="http://schemas.microsoft.com/office/2007/relationships/hdphoto" Target="../media/hdphoto3.wdp"/><Relationship Id="rId32" Type="http://schemas.openxmlformats.org/officeDocument/2006/relationships/image" Target="../media/image40.png"/><Relationship Id="rId37" Type="http://schemas.openxmlformats.org/officeDocument/2006/relationships/image" Target="../media/image44.png"/><Relationship Id="rId40" Type="http://schemas.openxmlformats.org/officeDocument/2006/relationships/image" Target="../media/image47.jpeg"/><Relationship Id="rId45" Type="http://schemas.openxmlformats.org/officeDocument/2006/relationships/audio" Target="../media/audio6.wav"/><Relationship Id="rId53" Type="http://schemas.openxmlformats.org/officeDocument/2006/relationships/image" Target="../media/image55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23" Type="http://schemas.openxmlformats.org/officeDocument/2006/relationships/image" Target="../media/image34.png"/><Relationship Id="rId28" Type="http://schemas.openxmlformats.org/officeDocument/2006/relationships/image" Target="../media/image37.png"/><Relationship Id="rId36" Type="http://schemas.openxmlformats.org/officeDocument/2006/relationships/image" Target="../media/image43.png"/><Relationship Id="rId49" Type="http://schemas.openxmlformats.org/officeDocument/2006/relationships/image" Target="../media/image9.gif"/><Relationship Id="rId10" Type="http://schemas.openxmlformats.org/officeDocument/2006/relationships/image" Target="../media/image23.gif"/><Relationship Id="rId19" Type="http://schemas.openxmlformats.org/officeDocument/2006/relationships/image" Target="../media/image32.png"/><Relationship Id="rId31" Type="http://schemas.openxmlformats.org/officeDocument/2006/relationships/image" Target="../media/image39.gif"/><Relationship Id="rId44" Type="http://schemas.openxmlformats.org/officeDocument/2006/relationships/image" Target="../media/image49.jpeg"/><Relationship Id="rId52" Type="http://schemas.openxmlformats.org/officeDocument/2006/relationships/image" Target="../media/image54.png"/><Relationship Id="rId4" Type="http://schemas.openxmlformats.org/officeDocument/2006/relationships/image" Target="../media/image17.png"/><Relationship Id="rId9" Type="http://schemas.openxmlformats.org/officeDocument/2006/relationships/image" Target="../media/image22.gif"/><Relationship Id="rId14" Type="http://schemas.openxmlformats.org/officeDocument/2006/relationships/image" Target="../media/image27.png"/><Relationship Id="rId22" Type="http://schemas.microsoft.com/office/2007/relationships/hdphoto" Target="../media/hdphoto2.wdp"/><Relationship Id="rId27" Type="http://schemas.openxmlformats.org/officeDocument/2006/relationships/image" Target="../media/image36.png"/><Relationship Id="rId30" Type="http://schemas.microsoft.com/office/2007/relationships/hdphoto" Target="../media/hdphoto5.wdp"/><Relationship Id="rId35" Type="http://schemas.openxmlformats.org/officeDocument/2006/relationships/image" Target="../media/image42.png"/><Relationship Id="rId43" Type="http://schemas.openxmlformats.org/officeDocument/2006/relationships/audio" Target="../media/audio5.wav"/><Relationship Id="rId48" Type="http://schemas.openxmlformats.org/officeDocument/2006/relationships/image" Target="../media/image51.jpeg"/><Relationship Id="rId8" Type="http://schemas.openxmlformats.org/officeDocument/2006/relationships/image" Target="../media/image21.gif"/><Relationship Id="rId51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C:\Users\JCL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29712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4067.wav">
            <a:hlinkClick r:id="" action="ppaction://media"/>
          </p:cNvPr>
          <p:cNvPicPr>
            <a:picLocks noRot="1" noChangeAspect="1"/>
          </p:cNvPicPr>
          <p:nvPr>
            <a:wavAudioFile r:embed="rId1" name="01 - scoubidou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4067.wav">
            <a:hlinkClick r:id="" action="ppaction://media"/>
          </p:cNvPr>
          <p:cNvPicPr>
            <a:picLocks noRot="1" noChangeAspect="1"/>
          </p:cNvPicPr>
          <p:nvPr>
            <a:wavAudioFile r:embed="rId2" name="03 - si tu vas à rio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4068.wav">
            <a:hlinkClick r:id="" action="ppaction://media"/>
          </p:cNvPr>
          <p:cNvPicPr>
            <a:picLocks noRot="1" noChangeAspect="1"/>
          </p:cNvPicPr>
          <p:nvPr>
            <a:wavAudioFile r:embed="rId3" name="01 - Demain tu te Marie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4067.wav">
            <a:hlinkClick r:id="" action="ppaction://media"/>
          </p:cNvPr>
          <p:cNvPicPr>
            <a:picLocks noRot="1" noChangeAspect="1"/>
          </p:cNvPicPr>
          <p:nvPr>
            <a:wavAudioFile r:embed="rId4" name="Michel Delpech - Chez Laurett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D66B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1" name="Picture 12" descr="C:\Users\JCL\Desktop\1960 Sacha Distel - Scoubidou\Recto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00213"/>
            <a:ext cx="3254375" cy="336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1960 Sacha Distel - Scoubidou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300163"/>
            <a:ext cx="3932238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chemeClr val="bg2">
                <a:lumMod val="21000"/>
              </a:schemeClr>
            </a:gs>
            <a:gs pos="62000">
              <a:srgbClr val="8F45C7"/>
            </a:gs>
            <a:gs pos="89000">
              <a:schemeClr val="accent4">
                <a:lumMod val="10000"/>
              </a:schemeClr>
            </a:gs>
            <a:gs pos="72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11113"/>
            <a:ext cx="9129712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6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75"/>
            <a:ext cx="4859338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92275" y="2273300"/>
            <a:ext cx="59769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– scoubidou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et que ça dure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quand on s'est connu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ce serait dommage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4969332"/>
            <a:ext cx="713679" cy="948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84" y="4094163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1" name="01 - scoubidou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3" name="02 - et que ça dur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5" name="03 - quand on s'est connu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7" name="04 - ce serait dommag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12" descr="C:\Users\JCL\Desktop\1960 Sacha Distel - Scoubidou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1658938"/>
            <a:ext cx="1300163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3" descr="C:\Users\JCL\Desktop\bbbbb_détouré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3071387"/>
            <a:ext cx="2143125" cy="318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Affichage à l'écran (4:3)</PresentationFormat>
  <Paragraphs>11</Paragraphs>
  <Slides>4</Slides>
  <Notes>4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2024-11-30T14:23:52Z</dcterms:modified>
</cp:coreProperties>
</file>