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nV3MhM4eee7MClkryX03w==" hashData="2r8PwCNqLF8quSzLJr+a6/BDa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000"/>
    <a:srgbClr val="FF0000"/>
    <a:srgbClr val="FF61FF"/>
    <a:srgbClr val="D66B00"/>
    <a:srgbClr val="8F45C7"/>
    <a:srgbClr val="FFCE85"/>
    <a:srgbClr val="9A7500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444" autoAdjust="0"/>
    <p:restoredTop sz="94660"/>
  </p:normalViewPr>
  <p:slideViewPr>
    <p:cSldViewPr>
      <p:cViewPr>
        <p:scale>
          <a:sx n="76" d="100"/>
          <a:sy n="76" d="100"/>
        </p:scale>
        <p:origin x="-1382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B6DBCB7-F35C-42EE-A684-C994D3D209DA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340C4BA-2D22-4AA8-AA31-84293B4809B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1083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03F3A8A-5320-4E45-93EC-D776CA2DFD5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46E1B81-1AAE-447B-90B3-21D6653BEF5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B875128-6308-4B4C-8F87-F030A6F347B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6389A9-8F64-4F71-AC1B-209F2B2B33EE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41630-0046-4BD2-A21F-D977DDB057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2944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04D1D-3900-461A-9C52-33731D9238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3986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5047EF-5909-42BF-A3BF-12F8D3DC67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4983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47E5D-99BA-4BC9-BA5A-7703348268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5242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F56BD-501A-4D73-B7DC-8038235D40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9330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E0269-7387-4F95-A0A2-A3E41F5304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0704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D2B16-A2D4-4B79-B681-F1892755F9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7945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1A7EC-246B-4321-9E11-D9B125EDB0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3738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383CC-7658-4EBA-BB3D-77A9222378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2517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E5BD6-A86A-4021-9161-454D11035F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9271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0F321-421A-40E3-8C79-834585910A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6884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bg2">
                <a:lumMod val="21000"/>
              </a:schemeClr>
            </a:gs>
            <a:gs pos="87000">
              <a:schemeClr val="accent4">
                <a:lumMod val="10000"/>
              </a:schemeClr>
            </a:gs>
            <a:gs pos="84000">
              <a:srgbClr val="F2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8CE3DB-5FA7-4E5D-A846-D91EDF883F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gif"/><Relationship Id="rId3" Type="http://schemas.openxmlformats.org/officeDocument/2006/relationships/audio" Target="../media/audio3.wav"/><Relationship Id="rId21" Type="http://schemas.openxmlformats.org/officeDocument/2006/relationships/image" Target="../media/image13.gif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png"/><Relationship Id="rId2" Type="http://schemas.openxmlformats.org/officeDocument/2006/relationships/audio" Target="../media/audio2.wav"/><Relationship Id="rId16" Type="http://schemas.openxmlformats.org/officeDocument/2006/relationships/image" Target="../media/image8.jpeg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gif"/><Relationship Id="rId19" Type="http://schemas.openxmlformats.org/officeDocument/2006/relationships/image" Target="../media/image11.png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5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7.png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microsoft.com/office/2007/relationships/hdphoto" Target="../media/hdphoto5.wdp"/><Relationship Id="rId39" Type="http://schemas.openxmlformats.org/officeDocument/2006/relationships/image" Target="../media/image48.png"/><Relationship Id="rId3" Type="http://schemas.openxmlformats.org/officeDocument/2006/relationships/image" Target="../media/image18.png"/><Relationship Id="rId21" Type="http://schemas.openxmlformats.org/officeDocument/2006/relationships/image" Target="../media/image35.png"/><Relationship Id="rId34" Type="http://schemas.openxmlformats.org/officeDocument/2006/relationships/image" Target="../media/image43.png"/><Relationship Id="rId42" Type="http://schemas.openxmlformats.org/officeDocument/2006/relationships/image" Target="../media/image50.jpeg"/><Relationship Id="rId47" Type="http://schemas.openxmlformats.org/officeDocument/2006/relationships/audio" Target="../media/audio9.wav"/><Relationship Id="rId50" Type="http://schemas.openxmlformats.org/officeDocument/2006/relationships/image" Target="../media/image54.jpeg"/><Relationship Id="rId7" Type="http://schemas.openxmlformats.org/officeDocument/2006/relationships/image" Target="../media/image22.gif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37.png"/><Relationship Id="rId33" Type="http://schemas.microsoft.com/office/2007/relationships/hdphoto" Target="../media/hdphoto7.wdp"/><Relationship Id="rId38" Type="http://schemas.openxmlformats.org/officeDocument/2006/relationships/image" Target="../media/image47.png"/><Relationship Id="rId46" Type="http://schemas.openxmlformats.org/officeDocument/2006/relationships/image" Target="../media/image52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microsoft.com/office/2007/relationships/hdphoto" Target="../media/hdphoto2.wdp"/><Relationship Id="rId29" Type="http://schemas.openxmlformats.org/officeDocument/2006/relationships/image" Target="../media/image40.png"/><Relationship Id="rId41" Type="http://schemas.openxmlformats.org/officeDocument/2006/relationships/audio" Target="../media/audio1.wav"/><Relationship Id="rId54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jpeg"/><Relationship Id="rId24" Type="http://schemas.microsoft.com/office/2007/relationships/hdphoto" Target="../media/hdphoto4.wdp"/><Relationship Id="rId32" Type="http://schemas.openxmlformats.org/officeDocument/2006/relationships/image" Target="../media/image42.png"/><Relationship Id="rId37" Type="http://schemas.openxmlformats.org/officeDocument/2006/relationships/image" Target="../media/image46.png"/><Relationship Id="rId40" Type="http://schemas.openxmlformats.org/officeDocument/2006/relationships/image" Target="../media/image49.jpeg"/><Relationship Id="rId45" Type="http://schemas.openxmlformats.org/officeDocument/2006/relationships/audio" Target="../media/audio8.wav"/><Relationship Id="rId53" Type="http://schemas.openxmlformats.org/officeDocument/2006/relationships/image" Target="../media/image57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6.png"/><Relationship Id="rId28" Type="http://schemas.openxmlformats.org/officeDocument/2006/relationships/image" Target="../media/image39.png"/><Relationship Id="rId36" Type="http://schemas.openxmlformats.org/officeDocument/2006/relationships/image" Target="../media/image45.png"/><Relationship Id="rId49" Type="http://schemas.openxmlformats.org/officeDocument/2006/relationships/image" Target="../media/image10.gif"/><Relationship Id="rId10" Type="http://schemas.openxmlformats.org/officeDocument/2006/relationships/image" Target="../media/image25.gif"/><Relationship Id="rId19" Type="http://schemas.openxmlformats.org/officeDocument/2006/relationships/image" Target="../media/image34.png"/><Relationship Id="rId31" Type="http://schemas.openxmlformats.org/officeDocument/2006/relationships/image" Target="../media/image41.gif"/><Relationship Id="rId44" Type="http://schemas.openxmlformats.org/officeDocument/2006/relationships/image" Target="../media/image51.jpeg"/><Relationship Id="rId52" Type="http://schemas.openxmlformats.org/officeDocument/2006/relationships/image" Target="../media/image56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microsoft.com/office/2007/relationships/hdphoto" Target="../media/hdphoto3.wdp"/><Relationship Id="rId27" Type="http://schemas.openxmlformats.org/officeDocument/2006/relationships/image" Target="../media/image38.png"/><Relationship Id="rId30" Type="http://schemas.microsoft.com/office/2007/relationships/hdphoto" Target="../media/hdphoto6.wdp"/><Relationship Id="rId35" Type="http://schemas.openxmlformats.org/officeDocument/2006/relationships/image" Target="../media/image44.png"/><Relationship Id="rId43" Type="http://schemas.openxmlformats.org/officeDocument/2006/relationships/audio" Target="../media/audio7.wav"/><Relationship Id="rId48" Type="http://schemas.openxmlformats.org/officeDocument/2006/relationships/image" Target="../media/image53.jpeg"/><Relationship Id="rId8" Type="http://schemas.openxmlformats.org/officeDocument/2006/relationships/image" Target="../media/image23.gif"/><Relationship Id="rId51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01 -3075.wav">
            <a:hlinkClick r:id="" action="ppaction://media"/>
          </p:cNvPr>
          <p:cNvPicPr>
            <a:picLocks noRot="1" noChangeAspect="1"/>
          </p:cNvPicPr>
          <p:nvPr>
            <a:wavAudioFile r:embed="rId1" name="01 - chario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3076.wav">
            <a:hlinkClick r:id="" action="ppaction://media"/>
          </p:cNvPr>
          <p:cNvPicPr>
            <a:picLocks noRot="1" noChangeAspect="1"/>
          </p:cNvPicPr>
          <p:nvPr>
            <a:wavAudioFile r:embed="rId2" name="01 - scoubidou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3075.wav">
            <a:hlinkClick r:id="" action="ppaction://media"/>
          </p:cNvPr>
          <p:cNvPicPr>
            <a:picLocks noRot="1" noChangeAspect="1"/>
          </p:cNvPicPr>
          <p:nvPr>
            <a:wavAudioFile r:embed="rId3" name="03 - si tu vas à rio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3077.wav">
            <a:hlinkClick r:id="" action="ppaction://media"/>
          </p:cNvPr>
          <p:cNvPicPr>
            <a:picLocks noRot="1" noChangeAspect="1"/>
          </p:cNvPicPr>
          <p:nvPr>
            <a:wavAudioFile r:embed="rId4" name="01 - Demain tu te Marie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3090.wav">
            <a:hlinkClick r:id="" action="ppaction://media"/>
          </p:cNvPr>
          <p:cNvPicPr>
            <a:picLocks noRot="1" noChangeAspect="1"/>
          </p:cNvPicPr>
          <p:nvPr>
            <a:wavAudioFile r:embed="rId5" name="Michel Delpech - Chez Laurett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31606" y="2718594"/>
            <a:ext cx="1293813" cy="1349375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" name="02 -3122.wav">
            <a:hlinkClick r:id="" action="ppaction://media"/>
          </p:cNvPr>
          <p:cNvPicPr>
            <a:picLocks noRot="1" noChangeAspect="1"/>
          </p:cNvPicPr>
          <p:nvPr>
            <a:wavAudioFile r:embed="rId6" name="02 - mon coeur sera roi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 descr="C:\Users\JCL\Desktop\1962 Petula Clark - Chariot\Recto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700213"/>
            <a:ext cx="3314700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adre 17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1962 Petula Clark - Chariot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30313"/>
            <a:ext cx="3989388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92275" y="1844675"/>
            <a:ext cx="59769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01 - chariot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claquez vos doigts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03 - dans le train de nuit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darling chéri</a:t>
            </a:r>
          </a:p>
        </p:txBody>
      </p:sp>
      <p:pic>
        <p:nvPicPr>
          <p:cNvPr id="4103" name="Picture 7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715872"/>
            <a:ext cx="4536504" cy="302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9" y="4919663"/>
            <a:ext cx="751037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9" name="Picture 56" descr="C:\Users\Marie-Jose\Desktop\NUMEROS JUKEBOX NOIR\1 (FILEminimizer).jpg">
            <a:hlinkClick r:id="" action="ppaction://noaction" highlightClick="1">
              <a:snd r:embed="rId41" name="01 - chariot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Marie-Jose\Desktop\NUMEROS JUKEBOX NOIR\2 (FILEminimizer).jpg">
            <a:hlinkClick r:id="" action="ppaction://noaction" highlightClick="1">
              <a:snd r:embed="rId43" name="02 - claquez vos doigt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3" descr="C:\Users\Marie-Jose\Desktop\NUMEROS JUKEBOX NOIR\3 (FILEminimizer).jpg">
            <a:hlinkClick r:id="" action="ppaction://noaction" highlightClick="1">
              <a:snd r:embed="rId45" name="03 - dans le train de nuit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" descr="C:\Users\Marie-Jose\Desktop\NUMEROS JUKEBOX NOIR\4 (FILEminimizer).jpg">
            <a:hlinkClick r:id="" action="ppaction://noaction" highlightClick="1">
              <a:snd r:embed="rId47" name="04 - darling chéri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4" descr="C:\Users\JCL\Desktop\1962 Petula Clark - Chariot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1677988"/>
            <a:ext cx="1287463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54" descr="C:\Users\JCL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728" y="2757313"/>
            <a:ext cx="3121327" cy="308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55" descr="C:\Users\JCL\Desktop\SMYLET 2\fleur 22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050" y="5930463"/>
            <a:ext cx="712676" cy="56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Affichage à l'écran (4:3)</PresentationFormat>
  <Paragraphs>11</Paragraphs>
  <Slides>4</Slides>
  <Notes>4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2024-11-30T14:42:41Z</dcterms:modified>
</cp:coreProperties>
</file>