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0" r:id="rId2"/>
    <p:sldId id="341" r:id="rId3"/>
    <p:sldId id="33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/nDcaMNy0ePlE7x/b/R9LQ==" hashData="OZko+W7Ub3r04Nu3gpiDpX1Isi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B"/>
    <a:srgbClr val="FF0000"/>
    <a:srgbClr val="683400"/>
    <a:srgbClr val="644C00"/>
    <a:srgbClr val="25FFFF"/>
    <a:srgbClr val="FF69D8"/>
    <a:srgbClr val="F27EE1"/>
    <a:srgbClr val="D6A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199" autoAdjust="0"/>
    <p:restoredTop sz="94660"/>
  </p:normalViewPr>
  <p:slideViewPr>
    <p:cSldViewPr>
      <p:cViewPr>
        <p:scale>
          <a:sx n="90" d="100"/>
          <a:sy n="90" d="100"/>
        </p:scale>
        <p:origin x="-888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797BC26-3D1E-47CA-97FF-517427BF3E2A}" type="datetimeFigureOut">
              <a:rPr lang="fr-FR"/>
              <a:pPr>
                <a:defRPr/>
              </a:pPr>
              <a:t>30/11/2024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E355845-E1C1-4E62-9666-885AD807654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032156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1B0FD43-EB04-4F7A-A0EF-B0832E536BDF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307433E-B33C-4E15-86A8-D3DE21421764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E0CCDC9-E633-4B1D-B921-EBC7DFF56CA3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F5C864-38AD-42D0-820B-E8B2C70A9C1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7975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278533-CDA4-452A-9575-A7826EAB065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409795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0C6858-E569-4D10-9741-8A3D63BDE88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485376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DE0A5A-2A50-4503-A82F-56CB3B17E52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466795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AA578B-5566-46A6-8003-637DD26B4F5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930612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C9ABB3-F5B4-47A9-A19B-25D6F63C6CB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215458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1CA706-3960-401F-A3B2-79682534235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139055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DA81E8-0EBD-4EB8-AD27-E811048659F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233451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055727-7B72-4A2E-8F7E-C2252FF6B29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011256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A4FAB7-4C08-4C57-AAD0-79DB41AE2AB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804940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1D8D31-FF73-45A4-985C-BF81552D9BE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74582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4000">
              <a:schemeClr val="bg2">
                <a:lumMod val="21000"/>
              </a:schemeClr>
            </a:gs>
            <a:gs pos="70000">
              <a:srgbClr val="FFFF9B"/>
            </a:gs>
            <a:gs pos="82000">
              <a:schemeClr val="tx1"/>
            </a:gs>
            <a:gs pos="75000">
              <a:schemeClr val="accent4">
                <a:lumMod val="10000"/>
              </a:schemeClr>
            </a:gs>
            <a:gs pos="87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365F1EC-4DE8-4D71-8C1F-B20C931B4A5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9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pn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png"/><Relationship Id="rId11" Type="http://schemas.openxmlformats.org/officeDocument/2006/relationships/image" Target="../media/image7.gif"/><Relationship Id="rId5" Type="http://schemas.openxmlformats.org/officeDocument/2006/relationships/image" Target="../media/image1.gif"/><Relationship Id="rId10" Type="http://schemas.openxmlformats.org/officeDocument/2006/relationships/image" Target="../media/image6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gif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gif"/><Relationship Id="rId18" Type="http://schemas.openxmlformats.org/officeDocument/2006/relationships/image" Target="../media/image26.png"/><Relationship Id="rId26" Type="http://schemas.microsoft.com/office/2007/relationships/hdphoto" Target="../media/hdphoto4.wdp"/><Relationship Id="rId39" Type="http://schemas.openxmlformats.org/officeDocument/2006/relationships/image" Target="../media/image41.png"/><Relationship Id="rId3" Type="http://schemas.openxmlformats.org/officeDocument/2006/relationships/image" Target="../media/image11.png"/><Relationship Id="rId21" Type="http://schemas.openxmlformats.org/officeDocument/2006/relationships/image" Target="../media/image28.png"/><Relationship Id="rId34" Type="http://schemas.openxmlformats.org/officeDocument/2006/relationships/image" Target="../media/image36.png"/><Relationship Id="rId42" Type="http://schemas.openxmlformats.org/officeDocument/2006/relationships/audio" Target="../media/audio1.wav"/><Relationship Id="rId47" Type="http://schemas.openxmlformats.org/officeDocument/2006/relationships/image" Target="../media/image45.jpeg"/><Relationship Id="rId50" Type="http://schemas.openxmlformats.org/officeDocument/2006/relationships/image" Target="../media/image47.png"/><Relationship Id="rId7" Type="http://schemas.openxmlformats.org/officeDocument/2006/relationships/image" Target="../media/image15.gif"/><Relationship Id="rId12" Type="http://schemas.openxmlformats.org/officeDocument/2006/relationships/image" Target="../media/image20.png"/><Relationship Id="rId17" Type="http://schemas.openxmlformats.org/officeDocument/2006/relationships/image" Target="../media/image25.png"/><Relationship Id="rId25" Type="http://schemas.openxmlformats.org/officeDocument/2006/relationships/image" Target="../media/image30.png"/><Relationship Id="rId33" Type="http://schemas.microsoft.com/office/2007/relationships/hdphoto" Target="../media/hdphoto6.wdp"/><Relationship Id="rId38" Type="http://schemas.openxmlformats.org/officeDocument/2006/relationships/image" Target="../media/image40.png"/><Relationship Id="rId46" Type="http://schemas.openxmlformats.org/officeDocument/2006/relationships/audio" Target="../media/audio4.wav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4.png"/><Relationship Id="rId20" Type="http://schemas.microsoft.com/office/2007/relationships/hdphoto" Target="../media/hdphoto1.wdp"/><Relationship Id="rId29" Type="http://schemas.openxmlformats.org/officeDocument/2006/relationships/image" Target="../media/image33.png"/><Relationship Id="rId41" Type="http://schemas.openxmlformats.org/officeDocument/2006/relationships/image" Target="../media/image7.gif"/><Relationship Id="rId54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1" Type="http://schemas.openxmlformats.org/officeDocument/2006/relationships/image" Target="../media/image19.jpeg"/><Relationship Id="rId24" Type="http://schemas.microsoft.com/office/2007/relationships/hdphoto" Target="../media/hdphoto3.wdp"/><Relationship Id="rId32" Type="http://schemas.openxmlformats.org/officeDocument/2006/relationships/image" Target="../media/image35.png"/><Relationship Id="rId37" Type="http://schemas.openxmlformats.org/officeDocument/2006/relationships/image" Target="../media/image39.jpeg"/><Relationship Id="rId40" Type="http://schemas.openxmlformats.org/officeDocument/2006/relationships/image" Target="../media/image42.jpeg"/><Relationship Id="rId45" Type="http://schemas.openxmlformats.org/officeDocument/2006/relationships/image" Target="../media/image44.jpeg"/><Relationship Id="rId53" Type="http://schemas.openxmlformats.org/officeDocument/2006/relationships/image" Target="../media/image50.png"/><Relationship Id="rId5" Type="http://schemas.openxmlformats.org/officeDocument/2006/relationships/image" Target="../media/image13.png"/><Relationship Id="rId15" Type="http://schemas.openxmlformats.org/officeDocument/2006/relationships/image" Target="../media/image23.png"/><Relationship Id="rId23" Type="http://schemas.openxmlformats.org/officeDocument/2006/relationships/image" Target="../media/image29.png"/><Relationship Id="rId28" Type="http://schemas.openxmlformats.org/officeDocument/2006/relationships/image" Target="../media/image32.png"/><Relationship Id="rId36" Type="http://schemas.openxmlformats.org/officeDocument/2006/relationships/image" Target="../media/image38.jpeg"/><Relationship Id="rId49" Type="http://schemas.openxmlformats.org/officeDocument/2006/relationships/image" Target="../media/image46.jpeg"/><Relationship Id="rId10" Type="http://schemas.openxmlformats.org/officeDocument/2006/relationships/image" Target="../media/image18.gif"/><Relationship Id="rId19" Type="http://schemas.openxmlformats.org/officeDocument/2006/relationships/image" Target="../media/image27.png"/><Relationship Id="rId31" Type="http://schemas.openxmlformats.org/officeDocument/2006/relationships/image" Target="../media/image34.gif"/><Relationship Id="rId44" Type="http://schemas.openxmlformats.org/officeDocument/2006/relationships/audio" Target="../media/audio3.wav"/><Relationship Id="rId52" Type="http://schemas.openxmlformats.org/officeDocument/2006/relationships/image" Target="../media/image49.png"/><Relationship Id="rId4" Type="http://schemas.openxmlformats.org/officeDocument/2006/relationships/image" Target="../media/image12.png"/><Relationship Id="rId9" Type="http://schemas.openxmlformats.org/officeDocument/2006/relationships/image" Target="../media/image17.gif"/><Relationship Id="rId14" Type="http://schemas.openxmlformats.org/officeDocument/2006/relationships/image" Target="../media/image22.png"/><Relationship Id="rId22" Type="http://schemas.microsoft.com/office/2007/relationships/hdphoto" Target="../media/hdphoto2.wdp"/><Relationship Id="rId27" Type="http://schemas.openxmlformats.org/officeDocument/2006/relationships/image" Target="../media/image31.png"/><Relationship Id="rId30" Type="http://schemas.microsoft.com/office/2007/relationships/hdphoto" Target="../media/hdphoto5.wdp"/><Relationship Id="rId35" Type="http://schemas.openxmlformats.org/officeDocument/2006/relationships/image" Target="../media/image37.png"/><Relationship Id="rId43" Type="http://schemas.openxmlformats.org/officeDocument/2006/relationships/image" Target="../media/image43.jpeg"/><Relationship Id="rId48" Type="http://schemas.openxmlformats.org/officeDocument/2006/relationships/audio" Target="../media/audio5.wav"/><Relationship Id="rId8" Type="http://schemas.openxmlformats.org/officeDocument/2006/relationships/image" Target="../media/image16.gif"/><Relationship Id="rId51" Type="http://schemas.openxmlformats.org/officeDocument/2006/relationships/image" Target="../media/image4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CL\Desktop\Animation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-11113"/>
            <a:ext cx="9129712" cy="686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1 -1699.wav">
            <a:hlinkClick r:id="" action="ppaction://media"/>
          </p:cNvPr>
          <p:cNvPicPr>
            <a:picLocks noRot="1" noChangeAspect="1"/>
          </p:cNvPicPr>
          <p:nvPr>
            <a:wavAudioFile r:embed="rId1" name="01 - Demain tu te Maries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Mich1699.wav">
            <a:hlinkClick r:id="" action="ppaction://media"/>
          </p:cNvPr>
          <p:cNvPicPr>
            <a:picLocks noRot="1" noChangeAspect="1"/>
          </p:cNvPicPr>
          <p:nvPr>
            <a:wavAudioFile r:embed="rId2" name="Michel Delpech - Chez Laurette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1820863"/>
            <a:ext cx="3217863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Ellipse 15"/>
          <p:cNvSpPr/>
          <p:nvPr/>
        </p:nvSpPr>
        <p:spPr bwMode="auto">
          <a:xfrm rot="7484241">
            <a:off x="5171282" y="2866231"/>
            <a:ext cx="1155700" cy="1125537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774" y="1726011"/>
            <a:ext cx="3531781" cy="33174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adre 1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8" name="Picture 11" descr="C:\Users\Solenn\Desktop\Image1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862138"/>
            <a:ext cx="3000375" cy="306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422400" y="1089025"/>
            <a:ext cx="6299200" cy="4679950"/>
          </a:xfrm>
          <a:prstGeom prst="frame">
            <a:avLst>
              <a:gd name="adj1" fmla="val 2179"/>
            </a:avLst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-11113"/>
            <a:ext cx="9129712" cy="686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ZoneTexte 7"/>
          <p:cNvSpPr txBox="1">
            <a:spLocks noChangeArrowheads="1"/>
          </p:cNvSpPr>
          <p:nvPr/>
        </p:nvSpPr>
        <p:spPr bwMode="auto">
          <a:xfrm>
            <a:off x="1090613" y="2314575"/>
            <a:ext cx="5041900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endParaRPr lang="fr-FR" sz="1600" b="1">
              <a:solidFill>
                <a:srgbClr val="FFC000"/>
              </a:solidFill>
            </a:endParaRPr>
          </a:p>
          <a:p>
            <a:pPr algn="ctr" eaLnBrk="1" hangingPunct="1"/>
            <a:endParaRPr lang="fr-FR" sz="1600" b="1">
              <a:solidFill>
                <a:srgbClr val="FFC000"/>
              </a:solidFill>
            </a:endParaRPr>
          </a:p>
          <a:p>
            <a:pPr algn="ctr" eaLnBrk="1" hangingPunct="1"/>
            <a:endParaRPr lang="fr-FR" sz="1600" b="1">
              <a:solidFill>
                <a:srgbClr val="FFC000"/>
              </a:solidFill>
            </a:endParaRPr>
          </a:p>
          <a:p>
            <a:pPr algn="ctr" eaLnBrk="1" hangingPunct="1"/>
            <a:endParaRPr lang="fr-FR" sz="1600" b="1">
              <a:solidFill>
                <a:srgbClr val="FFC000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1476375" y="1125538"/>
            <a:ext cx="6299200" cy="4679950"/>
          </a:xfrm>
          <a:prstGeom prst="frame">
            <a:avLst>
              <a:gd name="adj1" fmla="val 217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ZoneTexte 1"/>
          <p:cNvSpPr txBox="1">
            <a:spLocks noChangeArrowheads="1"/>
          </p:cNvSpPr>
          <p:nvPr/>
        </p:nvSpPr>
        <p:spPr bwMode="auto">
          <a:xfrm>
            <a:off x="1482725" y="1514475"/>
            <a:ext cx="5978525" cy="267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2400" b="1">
                <a:solidFill>
                  <a:srgbClr val="FFC000"/>
                </a:solidFill>
              </a:rPr>
              <a:t>01 - Demain tu te maries</a:t>
            </a:r>
          </a:p>
          <a:p>
            <a:pPr algn="ctr" eaLnBrk="1" hangingPunct="1"/>
            <a:endParaRPr lang="fr-FR" sz="2400" b="1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400" b="1">
                <a:solidFill>
                  <a:srgbClr val="FFC000"/>
                </a:solidFill>
              </a:rPr>
              <a:t>02 - l'Amour en cage</a:t>
            </a:r>
          </a:p>
          <a:p>
            <a:pPr algn="ctr" eaLnBrk="1" hangingPunct="1"/>
            <a:endParaRPr lang="fr-FR" sz="2400" b="1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400" b="1">
                <a:solidFill>
                  <a:srgbClr val="FFC000"/>
                </a:solidFill>
              </a:rPr>
              <a:t>03 - La découverte</a:t>
            </a:r>
          </a:p>
          <a:p>
            <a:pPr algn="ctr" eaLnBrk="1" hangingPunct="1"/>
            <a:endParaRPr lang="fr-FR" sz="2400" b="1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400" b="1">
                <a:solidFill>
                  <a:srgbClr val="FFC000"/>
                </a:solidFill>
              </a:rPr>
              <a:t>04 - Qu'elle est belle cette nuit</a:t>
            </a:r>
          </a:p>
        </p:txBody>
      </p:sp>
      <p:pic>
        <p:nvPicPr>
          <p:cNvPr id="3078" name="Picture 5" descr="C:\Users\Solenn\Desktop\aaaaa_InPixio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3644900"/>
            <a:ext cx="2819400" cy="306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" y="-5715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388100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388100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6438" y="3176588"/>
            <a:ext cx="833437" cy="226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7246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8117" y="970317"/>
            <a:ext cx="1811878" cy="1181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775" y="140811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3906838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3298825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1325563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6" descr="C:\Users\Marie-Jose\Desktop\SMYLET\3 (FILEmi (2)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2016125"/>
            <a:ext cx="1262063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954044" y="5042694"/>
            <a:ext cx="200025" cy="51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650" y="3187700"/>
            <a:ext cx="822325" cy="226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25" y="3865563"/>
            <a:ext cx="1468438" cy="154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2" descr="C:\Users\christelle\Desktop\che.jp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725" y="3876675"/>
            <a:ext cx="330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2" descr="C:\Users\christelle\Desktop\che.jp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363" y="3565525"/>
            <a:ext cx="20875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christelle\Desktop\che.jp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D:\SMYLET\BOUGEOIR 2.png"/>
          <p:cNvPicPr>
            <a:picLocks noChangeAspect="1" noChangeArrowheads="1"/>
          </p:cNvPicPr>
          <p:nvPr/>
        </p:nvPicPr>
        <p:blipFill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7170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D:\SMYLET\BOUGEOIR 2.png"/>
          <p:cNvPicPr>
            <a:picLocks noChangeAspect="1" noChangeArrowheads="1"/>
          </p:cNvPicPr>
          <p:nvPr/>
        </p:nvPicPr>
        <p:blipFill>
          <a:blip r:embed="rId25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388" y="21717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64" descr="C:\Users\Solenn\Desktop\111.jpg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12863"/>
            <a:ext cx="976313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C:\Users\christelle\Desktop\Image2.png"/>
          <p:cNvPicPr>
            <a:picLocks noChangeAspect="1" noChangeArrowheads="1"/>
          </p:cNvPicPr>
          <p:nvPr/>
        </p:nvPicPr>
        <p:blipFill>
          <a:blip r:embed="rId29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6303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1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9369" y="2062793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7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32">
            <a:extLst>
              <a:ext uri="{BEBA8EAE-BF5A-486C-A8C5-ECC9F3942E4B}">
                <a14:imgProps xmlns:a14="http://schemas.microsoft.com/office/drawing/2010/main">
                  <a14:imgLayer r:embed="rId3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7675" y="4969332"/>
            <a:ext cx="713679" cy="948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619" y="4097337"/>
            <a:ext cx="628650" cy="185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213" y="1325563"/>
            <a:ext cx="1296987" cy="61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475" y="2033588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175" y="27003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373438"/>
            <a:ext cx="1290637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2" descr="D:\SMYLET\1 (FILEmini.jp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910013"/>
            <a:ext cx="1312862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Ellipse 61"/>
          <p:cNvSpPr/>
          <p:nvPr/>
        </p:nvSpPr>
        <p:spPr bwMode="auto">
          <a:xfrm rot="3669725">
            <a:off x="6852443" y="1554957"/>
            <a:ext cx="373063" cy="368300"/>
          </a:xfrm>
          <a:prstGeom prst="ellipse">
            <a:avLst/>
          </a:prstGeom>
          <a:blipFill dpi="0" rotWithShape="1">
            <a:blip r:embed="rId4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63" name="Cadre 62"/>
          <p:cNvSpPr/>
          <p:nvPr/>
        </p:nvSpPr>
        <p:spPr>
          <a:xfrm>
            <a:off x="3813175" y="1560513"/>
            <a:ext cx="1500188" cy="1571625"/>
          </a:xfrm>
          <a:prstGeom prst="frame">
            <a:avLst>
              <a:gd name="adj1" fmla="val 5772"/>
            </a:avLst>
          </a:prstGeom>
          <a:blipFill dpi="0" rotWithShape="1">
            <a:blip r:embed="rId4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37" name="Picture 56" descr="C:\Users\Marie-Jose\Desktop\NUMEROS JUKEBOX NOIR\1 (FILEminimizer).jpg">
            <a:hlinkClick r:id="" action="ppaction://noaction" highlightClick="1">
              <a:snd r:embed="rId42" name="01 - Demain tu te Maries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50" y="3146425"/>
            <a:ext cx="785813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Marie-Jose\Desktop\NUMEROS JUKEBOX NOIR\2 (FILEminimizer).jpg">
            <a:hlinkClick r:id="" action="ppaction://noaction" highlightClick="1">
              <a:snd r:embed="rId44" name="02 - La Decouverte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50" y="3765550"/>
            <a:ext cx="785813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3" descr="C:\Users\Marie-Jose\Desktop\NUMEROS JUKEBOX NOIR\3 (FILEminimizer).jpg">
            <a:hlinkClick r:id="" action="ppaction://noaction" highlightClick="1">
              <a:snd r:embed="rId46" name="03 - L'amour en Cage.wav"/>
            </a:hlinkClick>
          </p:cNvPr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3375" y="4424363"/>
            <a:ext cx="76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4" descr="C:\Users\Marie-Jose\Desktop\NUMEROS JUKEBOX NOIR\4 (FILEminimizer).jpg">
            <a:hlinkClick r:id="" action="ppaction://noaction" highlightClick="1">
              <a:snd r:embed="rId48" name="04 - Quelle Est Belle Cette Nuit.wav"/>
            </a:hlinkClick>
          </p:cNvPr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625" y="5073650"/>
            <a:ext cx="762000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 bwMode="auto">
          <a:xfrm>
            <a:off x="7413625" y="3138488"/>
            <a:ext cx="501650" cy="2352675"/>
          </a:xfrm>
          <a:prstGeom prst="frame">
            <a:avLst>
              <a:gd name="adj1" fmla="val 17981"/>
            </a:avLst>
          </a:prstGeom>
          <a:blipFill dpi="0" rotWithShape="1">
            <a:blip r:embed="rId4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161088" y="3141663"/>
            <a:ext cx="501650" cy="2352675"/>
          </a:xfrm>
          <a:prstGeom prst="frame">
            <a:avLst>
              <a:gd name="adj1" fmla="val 17981"/>
            </a:avLst>
          </a:prstGeom>
          <a:blipFill dpi="0" rotWithShape="1">
            <a:blip r:embed="rId4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6" name="Picture 11" descr="C:\Users\Solenn\Desktop\Image1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8588" y="1657350"/>
            <a:ext cx="1281112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2" descr="C:\Users\Solenn\Desktop\bbbbbb_InPixio.pn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2800" y="3130550"/>
            <a:ext cx="2863850" cy="300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69" descr="C:\Users\Jclaude\Desktop\Image1.pn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650" y="5465763"/>
            <a:ext cx="6791325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54" descr="C:\Users\Solenn\Desktop\SMYLET\Image2.gif"/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0350" y="5951537"/>
            <a:ext cx="565150" cy="5651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</Words>
  <Application>Microsoft Office PowerPoint</Application>
  <PresentationFormat>Affichage à l'écran (4:3)</PresentationFormat>
  <Paragraphs>12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2024-11-30T14:19:52Z</dcterms:modified>
</cp:coreProperties>
</file>