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AjHzgfXPyTM8eH8BEeUBA==" hashData="LD/nF+jJs7p05dryjURtnKkCa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E85"/>
    <a:srgbClr val="FFDC6D"/>
    <a:srgbClr val="D6A300"/>
    <a:srgbClr val="F20000"/>
    <a:srgbClr val="FF0000"/>
    <a:srgbClr val="FF61FF"/>
    <a:srgbClr val="D66B00"/>
    <a:srgbClr val="8F45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3" autoAdjust="0"/>
    <p:restoredTop sz="94660"/>
  </p:normalViewPr>
  <p:slideViewPr>
    <p:cSldViewPr>
      <p:cViewPr>
        <p:scale>
          <a:sx n="69" d="100"/>
          <a:sy n="69" d="100"/>
        </p:scale>
        <p:origin x="-1430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74AC2F-0CB4-4F6F-861F-A81C026AF1A0}" type="datetimeFigureOut">
              <a:rPr lang="fr-FR"/>
              <a:pPr>
                <a:defRPr/>
              </a:pPr>
              <a:t>21/11/2024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26D8B0-7C55-40A4-8DE2-AF2F1AA803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6368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BC3D8F-F20F-4C96-A665-56A760B828B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5B7B43-5DA0-4105-8287-73AD69DE776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C173F9-46F0-47DB-B5F1-F113EFF0088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E713A0-AF30-49EA-9C6E-FF94B08735F5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E2EBE-BCEB-419B-9991-C76C0573F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749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A5822-96B0-4A1D-B2E7-AE7572FD3F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182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E283B-1D27-467E-9471-009384557D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2994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A7709-10FD-4608-94C8-6D30532A9A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8162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6985F-2AD7-4B6D-BD73-85283AB92D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1506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5B714-A496-4D72-A714-69725858AE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4043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11884-E505-4A13-96B6-179A269DB4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256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05D52-8DA1-486E-91F5-0AD703F513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037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89E5B-A40E-481B-A1A6-14429C8C5F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831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7B7FA-C0B2-42A9-8D11-3BD7D29F00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428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C0858-02C9-42BD-963A-286085F592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8412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4000">
              <a:srgbClr val="FFDC6D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C433C0-B94C-4702-A39C-417F435632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pn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5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38.png"/><Relationship Id="rId39" Type="http://schemas.openxmlformats.org/officeDocument/2006/relationships/image" Target="../media/image49.png"/><Relationship Id="rId3" Type="http://schemas.openxmlformats.org/officeDocument/2006/relationships/image" Target="../media/image18.gif"/><Relationship Id="rId21" Type="http://schemas.microsoft.com/office/2007/relationships/hdphoto" Target="../media/hdphoto1.wdp"/><Relationship Id="rId34" Type="http://schemas.openxmlformats.org/officeDocument/2006/relationships/image" Target="../media/image44.png"/><Relationship Id="rId42" Type="http://schemas.openxmlformats.org/officeDocument/2006/relationships/image" Target="../media/image51.jpeg"/><Relationship Id="rId47" Type="http://schemas.openxmlformats.org/officeDocument/2006/relationships/audio" Target="../media/audio1.wav"/><Relationship Id="rId50" Type="http://schemas.openxmlformats.org/officeDocument/2006/relationships/image" Target="../media/image55.jpeg"/><Relationship Id="rId7" Type="http://schemas.openxmlformats.org/officeDocument/2006/relationships/image" Target="../media/image22.gif"/><Relationship Id="rId12" Type="http://schemas.openxmlformats.org/officeDocument/2006/relationships/image" Target="../media/image27.jpeg"/><Relationship Id="rId17" Type="http://schemas.openxmlformats.org/officeDocument/2006/relationships/image" Target="../media/image32.png"/><Relationship Id="rId25" Type="http://schemas.microsoft.com/office/2007/relationships/hdphoto" Target="../media/hdphoto3.wdp"/><Relationship Id="rId33" Type="http://schemas.openxmlformats.org/officeDocument/2006/relationships/image" Target="../media/image43.png"/><Relationship Id="rId38" Type="http://schemas.openxmlformats.org/officeDocument/2006/relationships/image" Target="../media/image48.png"/><Relationship Id="rId46" Type="http://schemas.openxmlformats.org/officeDocument/2006/relationships/image" Target="../media/image53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29" Type="http://schemas.openxmlformats.org/officeDocument/2006/relationships/image" Target="../media/image40.png"/><Relationship Id="rId41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gif"/><Relationship Id="rId24" Type="http://schemas.openxmlformats.org/officeDocument/2006/relationships/image" Target="../media/image37.png"/><Relationship Id="rId32" Type="http://schemas.openxmlformats.org/officeDocument/2006/relationships/image" Target="../media/image42.gif"/><Relationship Id="rId37" Type="http://schemas.openxmlformats.org/officeDocument/2006/relationships/image" Target="../media/image47.png"/><Relationship Id="rId40" Type="http://schemas.openxmlformats.org/officeDocument/2006/relationships/image" Target="../media/image50.jpeg"/><Relationship Id="rId45" Type="http://schemas.openxmlformats.org/officeDocument/2006/relationships/audio" Target="../media/audio2.wav"/><Relationship Id="rId53" Type="http://schemas.openxmlformats.org/officeDocument/2006/relationships/image" Target="../media/image58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microsoft.com/office/2007/relationships/hdphoto" Target="../media/hdphoto2.wdp"/><Relationship Id="rId28" Type="http://schemas.openxmlformats.org/officeDocument/2006/relationships/image" Target="../media/image39.png"/><Relationship Id="rId36" Type="http://schemas.openxmlformats.org/officeDocument/2006/relationships/image" Target="../media/image46.png"/><Relationship Id="rId49" Type="http://schemas.openxmlformats.org/officeDocument/2006/relationships/image" Target="../media/image11.gif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microsoft.com/office/2007/relationships/hdphoto" Target="../media/hdphoto5.wdp"/><Relationship Id="rId44" Type="http://schemas.openxmlformats.org/officeDocument/2006/relationships/image" Target="../media/image52.jpeg"/><Relationship Id="rId52" Type="http://schemas.openxmlformats.org/officeDocument/2006/relationships/image" Target="../media/image57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gif"/><Relationship Id="rId22" Type="http://schemas.openxmlformats.org/officeDocument/2006/relationships/image" Target="../media/image36.png"/><Relationship Id="rId27" Type="http://schemas.microsoft.com/office/2007/relationships/hdphoto" Target="../media/hdphoto4.wdp"/><Relationship Id="rId30" Type="http://schemas.openxmlformats.org/officeDocument/2006/relationships/image" Target="../media/image41.png"/><Relationship Id="rId35" Type="http://schemas.openxmlformats.org/officeDocument/2006/relationships/image" Target="../media/image45.png"/><Relationship Id="rId43" Type="http://schemas.openxmlformats.org/officeDocument/2006/relationships/audio" Target="../media/audio9.wav"/><Relationship Id="rId48" Type="http://schemas.openxmlformats.org/officeDocument/2006/relationships/image" Target="../media/image54.jpeg"/><Relationship Id="rId8" Type="http://schemas.openxmlformats.org/officeDocument/2006/relationships/image" Target="../media/image23.gif"/><Relationship Id="rId51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4 -4072.wav">
            <a:hlinkClick r:id="" action="ppaction://media"/>
          </p:cNvPr>
          <p:cNvPicPr>
            <a:picLocks noRot="1" noChangeAspect="1"/>
          </p:cNvPicPr>
          <p:nvPr>
            <a:wavAudioFile r:embed="rId1" name="04 - un clochard m'a di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4072.wav">
            <a:hlinkClick r:id="" action="ppaction://media"/>
          </p:cNvPr>
          <p:cNvPicPr>
            <a:picLocks noRot="1" noChangeAspect="1"/>
          </p:cNvPicPr>
          <p:nvPr>
            <a:wavAudioFile r:embed="rId2" name="03 - mômes de mon quarti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6988"/>
            <a:ext cx="9158288" cy="683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1 -4072.wav">
            <a:hlinkClick r:id="" action="ppaction://media"/>
          </p:cNvPr>
          <p:cNvPicPr>
            <a:picLocks noRot="1" noChangeAspect="1"/>
          </p:cNvPicPr>
          <p:nvPr>
            <a:wavAudioFile r:embed="rId3" name="01 - chariot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4073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4073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4074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4088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31606" y="2718594"/>
            <a:ext cx="1293813" cy="13493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FFCE8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Cadre 17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4" name="Picture 13" descr="C:\Users\JCL\Desktop\1962 Maurice Chevalier - Le twist du canotier\Recto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87513"/>
            <a:ext cx="3311525" cy="340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Maurice Chevalier - Le twist du canotier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47775"/>
            <a:ext cx="3989388" cy="426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6988"/>
            <a:ext cx="9158288" cy="683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844675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le twist du canotier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moi, avec une chanson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mômes de mon quartier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un clochard m'a dit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6" descr="C:\Users\JCL\Desktop\hqdefault-e1515866963779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3716338"/>
            <a:ext cx="532765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60863" y="6067425"/>
            <a:ext cx="3429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4924036"/>
            <a:ext cx="770434" cy="102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le twist du canotie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moi, avec une chanso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mômes de mon quartier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un clochard m'a di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13" descr="C:\Users\JCL\Desktop\1962 Maurice Chevalier - Le twist du canotier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1693863"/>
            <a:ext cx="1330325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54" descr="C:\Users\JCL\Desktop\aaaaa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975769"/>
            <a:ext cx="2687637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5438775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Affichage à l'écran (4:3)</PresentationFormat>
  <Paragraphs>11</Paragraphs>
  <Slides>4</Slides>
  <Notes>4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2024-11-21T13:31:28Z</dcterms:modified>
</cp:coreProperties>
</file>