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3" r:id="rId2"/>
    <p:sldId id="283" r:id="rId3"/>
    <p:sldId id="282" r:id="rId4"/>
    <p:sldId id="281" r:id="rId5"/>
    <p:sldId id="277" r:id="rId6"/>
    <p:sldId id="278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5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BC5CA-92BC-4840-A964-F91DFEF84F0C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BE08E-5DEC-4689-BF73-D45DA0810C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37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7BE08E-5DEC-4689-BF73-D45DA0810CC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40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7BE08E-5DEC-4689-BF73-D45DA0810CCF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12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paysage&#10;&#10;Description générée automatiquement">
            <a:extLst>
              <a:ext uri="{FF2B5EF4-FFF2-40B4-BE49-F238E27FC236}">
                <a16:creationId xmlns:a16="http://schemas.microsoft.com/office/drawing/2014/main" id="{A5CFEF73-F258-FE7C-0353-1051B3B7C0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1" y="279000"/>
            <a:ext cx="1119999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EBFC59-14F7-FDA5-C3CD-C19F7B345671}"/>
              </a:ext>
            </a:extLst>
          </p:cNvPr>
          <p:cNvSpPr txBox="1"/>
          <p:nvPr/>
        </p:nvSpPr>
        <p:spPr>
          <a:xfrm>
            <a:off x="1000461" y="6348167"/>
            <a:ext cx="10951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Vue de Pompéi et du Vésuve du piano plus haut du campanile de la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7F3EC34-36AC-FA18-9DD3-9FD6DCE0BBA8}"/>
              </a:ext>
            </a:extLst>
          </p:cNvPr>
          <p:cNvSpPr txBox="1"/>
          <p:nvPr/>
        </p:nvSpPr>
        <p:spPr>
          <a:xfrm>
            <a:off x="3432909" y="509833"/>
            <a:ext cx="55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Pompéi –Italie – Proposé Par Lorient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  <p:sndAc>
          <p:stSnd loop="1">
            <p:snd r:embed="rId2" name="Adele - Someone Like You  Piano Cover by Pianella Piano.wav"/>
          </p:stSnd>
        </p:sndAc>
      </p:transition>
    </mc:Choice>
    <mc:Fallback>
      <p:transition spd="slow" advClick="0" advTm="8000">
        <p:fade/>
        <p:sndAc>
          <p:stSnd loop="1">
            <p:snd r:embed="rId2" name="Adele - Someone Like You  Piano Cover by Pianella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0A5F92-78BD-05AA-AB30-F45C3055707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La ville moderne de </a:t>
            </a:r>
            <a:r>
              <a:rPr lang="fr-FR" sz="3200" b="1" dirty="0" err="1">
                <a:solidFill>
                  <a:srgbClr val="FFFF00"/>
                </a:solidFill>
              </a:rPr>
              <a:t>Pompei</a:t>
            </a:r>
            <a:r>
              <a:rPr lang="fr-FR" sz="3200" b="1" dirty="0">
                <a:solidFill>
                  <a:srgbClr val="FFFF00"/>
                </a:solidFill>
              </a:rPr>
              <a:t> a été fondée en 1891 après la construction du Sanctuaire de Notre Dame du Rosaire par l'avocat Bartolo Longo. Le 24 octobre 79 après Jésus-Christ, vers 8 h du matin, une violente secousse a fait trembler Pompéi. Quelques heures plus tard, un énorme nuage noir s'est échappé du Vésuve, plongeant la zone près du volcan dans une profonde obscurité. Le matin suivant, le volcan a explosé. Un mélange de gaz volcaniques, de vapeur d'eau et de fragments de pierres ponces a englouti la ville sous la forme d'une épaisse fumée noire d'environ 300°C descendant du volcan à plus de 700 km/h ; les gaz et la fumée ont rendu l'air irrespirable. L’éruption a fait entre 15 et 20 000 morts. Plusieurs corps de Pompéiens ont été retrouvés sur le site dans les positions qu'ils avaient adoptées juste avant leur mort.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herbe&#10;&#10;Description générée automatiquement">
            <a:extLst>
              <a:ext uri="{FF2B5EF4-FFF2-40B4-BE49-F238E27FC236}">
                <a16:creationId xmlns:a16="http://schemas.microsoft.com/office/drawing/2014/main" id="{E6723083-DB82-F7F7-CBC4-A93CB76F6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1" y="279000"/>
            <a:ext cx="945371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FAC202-440D-7629-1291-C1C98670473B}"/>
              </a:ext>
            </a:extLst>
          </p:cNvPr>
          <p:cNvSpPr txBox="1"/>
          <p:nvPr/>
        </p:nvSpPr>
        <p:spPr>
          <a:xfrm>
            <a:off x="5583218" y="6223755"/>
            <a:ext cx="7508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Pompei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ol, rocher, art&#10;&#10;Description générée automatiquement">
            <a:extLst>
              <a:ext uri="{FF2B5EF4-FFF2-40B4-BE49-F238E27FC236}">
                <a16:creationId xmlns:a16="http://schemas.microsoft.com/office/drawing/2014/main" id="{211C8AF8-3E6A-EF4C-F1C9-53FFA02A10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329" y="189000"/>
            <a:ext cx="4050000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8223E-1A19-C020-9B9C-F219A3FC7E6B}"/>
              </a:ext>
            </a:extLst>
          </p:cNvPr>
          <p:cNvSpPr txBox="1"/>
          <p:nvPr/>
        </p:nvSpPr>
        <p:spPr>
          <a:xfrm>
            <a:off x="8358692" y="1202167"/>
            <a:ext cx="35500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Moule d'un cadavre retrouvé dans les ruines de Pompéi , exposé dans le cadre de l' exposition Une journée à Pompéi au musée des sciences Discovery Place . Photo prise avec un Panasonic </a:t>
            </a:r>
            <a:r>
              <a:rPr lang="fr-FR" sz="2400" b="1" dirty="0" err="1">
                <a:solidFill>
                  <a:schemeClr val="bg1"/>
                </a:solidFill>
              </a:rPr>
              <a:t>Lumix</a:t>
            </a:r>
            <a:r>
              <a:rPr lang="fr-FR" sz="2400" b="1" dirty="0">
                <a:solidFill>
                  <a:schemeClr val="bg1"/>
                </a:solidFill>
              </a:rPr>
              <a:t> DMC-FZ50 à Charlotte, NC, USA . Recadrage et post-traitement réalisés avec The GIMP .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80C0EA3A-50DB-30D0-E523-D8A232B99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7228" y="279000"/>
            <a:ext cx="841754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429EC3-3C5E-24FA-9635-F169EF734BA7}"/>
              </a:ext>
            </a:extLst>
          </p:cNvPr>
          <p:cNvSpPr txBox="1"/>
          <p:nvPr/>
        </p:nvSpPr>
        <p:spPr>
          <a:xfrm>
            <a:off x="3480837" y="5510954"/>
            <a:ext cx="7690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Pompéi : terre fertile au pied du Vésuve.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Ruines&#10;&#10;Description générée automatiquement">
            <a:extLst>
              <a:ext uri="{FF2B5EF4-FFF2-40B4-BE49-F238E27FC236}">
                <a16:creationId xmlns:a16="http://schemas.microsoft.com/office/drawing/2014/main" id="{60AEA22D-FC70-B9FB-8C31-D5651656C5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4A8F8B-DAED-70A2-6F1A-EB1EF33C7407}"/>
              </a:ext>
            </a:extLst>
          </p:cNvPr>
          <p:cNvSpPr txBox="1"/>
          <p:nvPr/>
        </p:nvSpPr>
        <p:spPr>
          <a:xfrm>
            <a:off x="5282005" y="6256029"/>
            <a:ext cx="7282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Pompéi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nuage&#10;&#10;Description générée automatiquement">
            <a:extLst>
              <a:ext uri="{FF2B5EF4-FFF2-40B4-BE49-F238E27FC236}">
                <a16:creationId xmlns:a16="http://schemas.microsoft.com/office/drawing/2014/main" id="{94B3433D-C661-C653-9F3D-BC7DC133E1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368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29BB91-72B6-237B-C046-B8716617709A}"/>
              </a:ext>
            </a:extLst>
          </p:cNvPr>
          <p:cNvSpPr txBox="1"/>
          <p:nvPr/>
        </p:nvSpPr>
        <p:spPr>
          <a:xfrm>
            <a:off x="2822089" y="5378671"/>
            <a:ext cx="77832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Via </a:t>
            </a:r>
            <a:r>
              <a:rPr lang="fr-FR" sz="2400" b="1" dirty="0" err="1">
                <a:solidFill>
                  <a:schemeClr val="bg1"/>
                </a:solidFill>
              </a:rPr>
              <a:t>dell'Abbondanza</a:t>
            </a:r>
            <a:r>
              <a:rPr lang="fr-FR" sz="2400" b="1" dirty="0">
                <a:solidFill>
                  <a:schemeClr val="bg1"/>
                </a:solidFill>
              </a:rPr>
              <a:t>, la rue principale de Pompéi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E73EE7C7-6A4F-8A90-BA37-E5F6DA971A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287" y="279000"/>
            <a:ext cx="95094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210C4-A667-EB4A-9C87-83B7BBF881BB}"/>
              </a:ext>
            </a:extLst>
          </p:cNvPr>
          <p:cNvSpPr txBox="1"/>
          <p:nvPr/>
        </p:nvSpPr>
        <p:spPr>
          <a:xfrm>
            <a:off x="268939" y="2310206"/>
            <a:ext cx="23451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ia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Stabiana</a:t>
            </a:r>
            <a:r>
              <a:rPr lang="fr-FR" sz="2400" b="1" dirty="0">
                <a:solidFill>
                  <a:schemeClr val="bg1"/>
                </a:solidFill>
              </a:rPr>
              <a:t> (Pompéi). Les rues de Pompéi étaient pavées à l'époque romaine avec de grands blocs de pierre polygonaux. </a:t>
            </a: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sol&#10;&#10;Description générée automatiquement">
            <a:extLst>
              <a:ext uri="{FF2B5EF4-FFF2-40B4-BE49-F238E27FC236}">
                <a16:creationId xmlns:a16="http://schemas.microsoft.com/office/drawing/2014/main" id="{32255786-1FDA-04D3-4678-5F3C568DD0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09A59A-D079-29F7-D7FA-C209F301447A}"/>
              </a:ext>
            </a:extLst>
          </p:cNvPr>
          <p:cNvSpPr txBox="1"/>
          <p:nvPr/>
        </p:nvSpPr>
        <p:spPr>
          <a:xfrm>
            <a:off x="5079402" y="5761419"/>
            <a:ext cx="7390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Fontaine publique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nuage&#10;&#10;Description générée automatiquement">
            <a:extLst>
              <a:ext uri="{FF2B5EF4-FFF2-40B4-BE49-F238E27FC236}">
                <a16:creationId xmlns:a16="http://schemas.microsoft.com/office/drawing/2014/main" id="{7DC87891-8457-26CB-343C-DF17FD2620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923" y="279000"/>
            <a:ext cx="934415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15430D-2B4C-9BC8-3FFA-CD620A2D7089}"/>
              </a:ext>
            </a:extLst>
          </p:cNvPr>
          <p:cNvSpPr txBox="1"/>
          <p:nvPr/>
        </p:nvSpPr>
        <p:spPr>
          <a:xfrm>
            <a:off x="3442446" y="5856688"/>
            <a:ext cx="6465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Rue avec un passage piéton surélevé.</a:t>
            </a: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riture manuscrite, texte, plein air, signe&#10;&#10;Description générée automatiquement">
            <a:extLst>
              <a:ext uri="{FF2B5EF4-FFF2-40B4-BE49-F238E27FC236}">
                <a16:creationId xmlns:a16="http://schemas.microsoft.com/office/drawing/2014/main" id="{B49ED493-D260-5FBE-F274-331A413E63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C1A8D0-18EE-58FC-7E71-664C52E9EC24}"/>
              </a:ext>
            </a:extLst>
          </p:cNvPr>
          <p:cNvSpPr txBox="1"/>
          <p:nvPr/>
        </p:nvSpPr>
        <p:spPr>
          <a:xfrm>
            <a:off x="4044876" y="6348167"/>
            <a:ext cx="7304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Affiche électorale très ancienne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Ruines&#10;&#10;Description générée automatiquement">
            <a:extLst>
              <a:ext uri="{FF2B5EF4-FFF2-40B4-BE49-F238E27FC236}">
                <a16:creationId xmlns:a16="http://schemas.microsoft.com/office/drawing/2014/main" id="{85AD6144-21E4-308A-3C29-7F3F71D1FB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288754-78BF-72D2-731B-E43BBE2B7CED}"/>
              </a:ext>
            </a:extLst>
          </p:cNvPr>
          <p:cNvSpPr txBox="1"/>
          <p:nvPr/>
        </p:nvSpPr>
        <p:spPr>
          <a:xfrm>
            <a:off x="4559384" y="5261081"/>
            <a:ext cx="82080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 forum de Pompéi</a:t>
            </a:r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herbe&#10;&#10;Description générée automatiquement">
            <a:extLst>
              <a:ext uri="{FF2B5EF4-FFF2-40B4-BE49-F238E27FC236}">
                <a16:creationId xmlns:a16="http://schemas.microsoft.com/office/drawing/2014/main" id="{374B1FDC-4567-2F1D-9A1B-B62D4BEA30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73C50A-AEBB-8985-0AF2-C3CC5973F355}"/>
              </a:ext>
            </a:extLst>
          </p:cNvPr>
          <p:cNvSpPr txBox="1"/>
          <p:nvPr/>
        </p:nvSpPr>
        <p:spPr>
          <a:xfrm>
            <a:off x="3582034" y="5875567"/>
            <a:ext cx="7508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des ruines du temple d'Apollon.</a:t>
            </a:r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ruine&#10;&#10;Description générée automatiquement">
            <a:extLst>
              <a:ext uri="{FF2B5EF4-FFF2-40B4-BE49-F238E27FC236}">
                <a16:creationId xmlns:a16="http://schemas.microsoft.com/office/drawing/2014/main" id="{11927822-91F4-3591-3242-05CA714B7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3089" y="279000"/>
            <a:ext cx="94647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EC7E0-FEB1-6263-D9B1-D7B637704E13}"/>
              </a:ext>
            </a:extLst>
          </p:cNvPr>
          <p:cNvSpPr txBox="1"/>
          <p:nvPr/>
        </p:nvSpPr>
        <p:spPr>
          <a:xfrm>
            <a:off x="4722607" y="5657671"/>
            <a:ext cx="91067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L'édifice d'</a:t>
            </a:r>
            <a:r>
              <a:rPr lang="fr-FR" sz="2400" b="1" dirty="0" err="1"/>
              <a:t>Eumachia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ciel, plein air, Histoire antique&#10;&#10;Description générée automatiquement">
            <a:extLst>
              <a:ext uri="{FF2B5EF4-FFF2-40B4-BE49-F238E27FC236}">
                <a16:creationId xmlns:a16="http://schemas.microsoft.com/office/drawing/2014/main" id="{A81057B9-9D70-919E-A726-A0F1F35D10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6857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537240-1AD6-E06D-E240-7B56FFE6A787}"/>
              </a:ext>
            </a:extLst>
          </p:cNvPr>
          <p:cNvSpPr txBox="1"/>
          <p:nvPr/>
        </p:nvSpPr>
        <p:spPr>
          <a:xfrm>
            <a:off x="5001127" y="5748003"/>
            <a:ext cx="82723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de la basilique.</a:t>
            </a: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Histoire antique&#10;&#10;Description générée automatiquement">
            <a:extLst>
              <a:ext uri="{FF2B5EF4-FFF2-40B4-BE49-F238E27FC236}">
                <a16:creationId xmlns:a16="http://schemas.microsoft.com/office/drawing/2014/main" id="{5C9419DD-1D0D-8618-F296-F9B1E64A66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964" y="279000"/>
            <a:ext cx="934415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2379D9-11C0-B0B4-8CAD-86F00B03F761}"/>
              </a:ext>
            </a:extLst>
          </p:cNvPr>
          <p:cNvSpPr txBox="1"/>
          <p:nvPr/>
        </p:nvSpPr>
        <p:spPr>
          <a:xfrm>
            <a:off x="5144891" y="5564797"/>
            <a:ext cx="609420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</a:t>
            </a:r>
            <a:r>
              <a:rPr lang="fr-FR" sz="2400" b="1" dirty="0" err="1">
                <a:solidFill>
                  <a:srgbClr val="FFFF00"/>
                </a:solidFill>
              </a:rPr>
              <a:t>Macellum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A056D1B8-D28C-46DA-E919-1EB649672E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08" y="279000"/>
            <a:ext cx="942058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B93D68-8A8F-3722-02F0-45C7D4E0A168}"/>
              </a:ext>
            </a:extLst>
          </p:cNvPr>
          <p:cNvSpPr txBox="1"/>
          <p:nvPr/>
        </p:nvSpPr>
        <p:spPr>
          <a:xfrm>
            <a:off x="4587900" y="5712309"/>
            <a:ext cx="86706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Cour du </a:t>
            </a:r>
            <a:r>
              <a:rPr lang="fr-FR" sz="2400" b="1" dirty="0" err="1">
                <a:solidFill>
                  <a:schemeClr val="bg1"/>
                </a:solidFill>
              </a:rPr>
              <a:t>Macellum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ruine&#10;&#10;Description générée automatiquement">
            <a:extLst>
              <a:ext uri="{FF2B5EF4-FFF2-40B4-BE49-F238E27FC236}">
                <a16:creationId xmlns:a16="http://schemas.microsoft.com/office/drawing/2014/main" id="{086260C8-CEA6-CAF5-1A41-33360CF16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355003"/>
            <a:ext cx="1008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A9FC8A-84AC-974F-DB41-9C71E503A811}"/>
              </a:ext>
            </a:extLst>
          </p:cNvPr>
          <p:cNvSpPr txBox="1"/>
          <p:nvPr/>
        </p:nvSpPr>
        <p:spPr>
          <a:xfrm>
            <a:off x="4579172" y="5639340"/>
            <a:ext cx="89073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forum triangulaire</a:t>
            </a: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bâtiment, pièce&#10;&#10;Description générée automatiquement">
            <a:extLst>
              <a:ext uri="{FF2B5EF4-FFF2-40B4-BE49-F238E27FC236}">
                <a16:creationId xmlns:a16="http://schemas.microsoft.com/office/drawing/2014/main" id="{56811973-0D03-6508-A843-7A24372677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3F806A-9D58-A325-64E8-F15BEBE259B8}"/>
              </a:ext>
            </a:extLst>
          </p:cNvPr>
          <p:cNvSpPr txBox="1"/>
          <p:nvPr/>
        </p:nvSpPr>
        <p:spPr>
          <a:xfrm>
            <a:off x="4201794" y="5748003"/>
            <a:ext cx="60942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Caldarium (salle chaude).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bâtiment, pierre&#10;&#10;Description générée automatiquement">
            <a:extLst>
              <a:ext uri="{FF2B5EF4-FFF2-40B4-BE49-F238E27FC236}">
                <a16:creationId xmlns:a16="http://schemas.microsoft.com/office/drawing/2014/main" id="{A2CAD0C6-2DCB-9867-A3B2-2860538D37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983" y="279000"/>
            <a:ext cx="937674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6A0EA6-8619-CE14-6BDE-4F7CBBB2B92B}"/>
              </a:ext>
            </a:extLst>
          </p:cNvPr>
          <p:cNvSpPr txBox="1"/>
          <p:nvPr/>
        </p:nvSpPr>
        <p:spPr>
          <a:xfrm>
            <a:off x="4930501" y="5748003"/>
            <a:ext cx="60942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Thermes de Stabies.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mphithéâtre, bâtiment&#10;&#10;Description générée automatiquement">
            <a:extLst>
              <a:ext uri="{FF2B5EF4-FFF2-40B4-BE49-F238E27FC236}">
                <a16:creationId xmlns:a16="http://schemas.microsoft.com/office/drawing/2014/main" id="{9B8677C7-30D3-3B80-AA3B-ACD4597628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496" y="279000"/>
            <a:ext cx="85970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35D9ED-1323-1A29-71D6-01B5D6DE3046}"/>
              </a:ext>
            </a:extLst>
          </p:cNvPr>
          <p:cNvSpPr txBox="1"/>
          <p:nvPr/>
        </p:nvSpPr>
        <p:spPr>
          <a:xfrm>
            <a:off x="4863425" y="6027003"/>
            <a:ext cx="9562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Grand Théâtre.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Ruines&#10;&#10;Description générée automatiquement">
            <a:extLst>
              <a:ext uri="{FF2B5EF4-FFF2-40B4-BE49-F238E27FC236}">
                <a16:creationId xmlns:a16="http://schemas.microsoft.com/office/drawing/2014/main" id="{E7CD9AB8-CEA7-DEEE-07F4-A9A7DC18BE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4F2E4-7DAE-714C-01E6-0100763976F8}"/>
              </a:ext>
            </a:extLst>
          </p:cNvPr>
          <p:cNvSpPr txBox="1"/>
          <p:nvPr/>
        </p:nvSpPr>
        <p:spPr>
          <a:xfrm>
            <a:off x="4776394" y="5733826"/>
            <a:ext cx="7239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Petit Théâtre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3DD63E38-61E6-BE28-CD42-ED146DD035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68C702-0A52-7DD1-FED6-8FC616EF70A0}"/>
              </a:ext>
            </a:extLst>
          </p:cNvPr>
          <p:cNvSpPr txBox="1"/>
          <p:nvPr/>
        </p:nvSpPr>
        <p:spPr>
          <a:xfrm>
            <a:off x="4126549" y="5563337"/>
            <a:ext cx="53250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L'amphithéâtre de Pompéi.</a:t>
            </a:r>
          </a:p>
        </p:txBody>
      </p:sp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herbe&#10;&#10;Description générée automatiquement">
            <a:extLst>
              <a:ext uri="{FF2B5EF4-FFF2-40B4-BE49-F238E27FC236}">
                <a16:creationId xmlns:a16="http://schemas.microsoft.com/office/drawing/2014/main" id="{B824DDE7-1F82-4DF3-717D-08C12119E5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927" y="172127"/>
            <a:ext cx="983414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AA0394-D69C-9996-A4F9-FF86D8CE0DA6}"/>
              </a:ext>
            </a:extLst>
          </p:cNvPr>
          <p:cNvSpPr txBox="1"/>
          <p:nvPr/>
        </p:nvSpPr>
        <p:spPr>
          <a:xfrm>
            <a:off x="4668819" y="5463245"/>
            <a:ext cx="68311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grande palestre</a:t>
            </a: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uines&#10;&#10;Description générée automatiquement">
            <a:extLst>
              <a:ext uri="{FF2B5EF4-FFF2-40B4-BE49-F238E27FC236}">
                <a16:creationId xmlns:a16="http://schemas.microsoft.com/office/drawing/2014/main" id="{E289A77B-7173-4C3C-6B43-00DAC0225A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2A42CC-39EA-CB5F-D661-547CF2EBE22D}"/>
              </a:ext>
            </a:extLst>
          </p:cNvPr>
          <p:cNvSpPr txBox="1"/>
          <p:nvPr/>
        </p:nvSpPr>
        <p:spPr>
          <a:xfrm>
            <a:off x="3915784" y="5563337"/>
            <a:ext cx="73044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Le quadriportique du Grand Théâtre.</a:t>
            </a:r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C0D5C571-C2F2-685E-B101-CD7C88B4C8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92A89BD-B632-4959-C329-31191BF88673}"/>
              </a:ext>
            </a:extLst>
          </p:cNvPr>
          <p:cNvSpPr txBox="1"/>
          <p:nvPr/>
        </p:nvSpPr>
        <p:spPr>
          <a:xfrm>
            <a:off x="4077147" y="6117335"/>
            <a:ext cx="5669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Castellum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Aquae</a:t>
            </a:r>
            <a:r>
              <a:rPr lang="fr-FR" sz="2400" b="1" dirty="0">
                <a:solidFill>
                  <a:schemeClr val="bg1"/>
                </a:solidFill>
              </a:rPr>
              <a:t> de Pompéi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cimetière&#10;&#10;Description générée automatiquement">
            <a:extLst>
              <a:ext uri="{FF2B5EF4-FFF2-40B4-BE49-F238E27FC236}">
                <a16:creationId xmlns:a16="http://schemas.microsoft.com/office/drawing/2014/main" id="{630446EA-052D-09E2-9382-CB1785A98F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0A5FA9-E89E-DA5C-D074-F5102A88213E}"/>
              </a:ext>
            </a:extLst>
          </p:cNvPr>
          <p:cNvSpPr txBox="1"/>
          <p:nvPr/>
        </p:nvSpPr>
        <p:spPr>
          <a:xfrm>
            <a:off x="5527566" y="5471004"/>
            <a:ext cx="57464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Temple d'Isis</a:t>
            </a: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Site archéologique&#10;&#10;Description générée automatiquement">
            <a:extLst>
              <a:ext uri="{FF2B5EF4-FFF2-40B4-BE49-F238E27FC236}">
                <a16:creationId xmlns:a16="http://schemas.microsoft.com/office/drawing/2014/main" id="{06D3FD9F-2BCA-C7F9-B388-642605C8E9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338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437140-2665-3ECB-6013-BF77CBEEA93D}"/>
              </a:ext>
            </a:extLst>
          </p:cNvPr>
          <p:cNvSpPr txBox="1"/>
          <p:nvPr/>
        </p:nvSpPr>
        <p:spPr>
          <a:xfrm>
            <a:off x="4216997" y="5357308"/>
            <a:ext cx="69279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Temple de la Fortune Auguste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F08A51-7DCC-D1C5-968C-059DFA73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F4CF7D26-AB7B-E991-97B0-EA14750D81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E46CE3-C254-E3C4-8301-097253FD2060}"/>
              </a:ext>
            </a:extLst>
          </p:cNvPr>
          <p:cNvSpPr txBox="1"/>
          <p:nvPr/>
        </p:nvSpPr>
        <p:spPr>
          <a:xfrm>
            <a:off x="3926541" y="6126936"/>
            <a:ext cx="721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Villa of the Mysteries in Pompeii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10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3F87B-0C26-0E7B-C140-98602FEAA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270D7C32-03FB-0B17-FBBB-149B28E4D7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1015357"/>
            <a:ext cx="7920000" cy="495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2B21BA2-696C-E69F-3644-67634243A897}"/>
              </a:ext>
            </a:extLst>
          </p:cNvPr>
          <p:cNvSpPr txBox="1"/>
          <p:nvPr/>
        </p:nvSpPr>
        <p:spPr>
          <a:xfrm>
            <a:off x="3195022" y="673827"/>
            <a:ext cx="8057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Pompéi – Italie – Proposé Par 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A9DE3CA-0AA0-DFC3-F344-F3A633F883AF}"/>
              </a:ext>
            </a:extLst>
          </p:cNvPr>
          <p:cNvSpPr txBox="1"/>
          <p:nvPr/>
        </p:nvSpPr>
        <p:spPr>
          <a:xfrm>
            <a:off x="3818966" y="5730404"/>
            <a:ext cx="7541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EBFBFF0-E605-7C07-797F-FB666FDE5FF7}"/>
              </a:ext>
            </a:extLst>
          </p:cNvPr>
          <p:cNvSpPr txBox="1"/>
          <p:nvPr/>
        </p:nvSpPr>
        <p:spPr>
          <a:xfrm>
            <a:off x="5593977" y="6200310"/>
            <a:ext cx="5185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5985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384</Words>
  <Application>Microsoft Office PowerPoint</Application>
  <PresentationFormat>Grand écran</PresentationFormat>
  <Paragraphs>71</Paragraphs>
  <Slides>30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2024-11-01T08:30:48Z</dcterms:created>
  <dcterms:modified xsi:type="dcterms:W3CDTF">2024-11-25T07:53:52Z</dcterms:modified>
</cp:coreProperties>
</file>