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6"/>
  </p:notesMasterIdLst>
  <p:sldIdLst>
    <p:sldId id="340" r:id="rId2"/>
    <p:sldId id="343" r:id="rId3"/>
    <p:sldId id="351" r:id="rId4"/>
    <p:sldId id="338" r:id="rId5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4jA0l4EpFJ1wwLaE85GDlA==" hashData="B2OnzewMH+Nc17DKqoeOrP50JI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379EA"/>
    <a:srgbClr val="8F45C7"/>
    <a:srgbClr val="FFCE85"/>
    <a:srgbClr val="9A7500"/>
    <a:srgbClr val="D6A300"/>
    <a:srgbClr val="FF0000"/>
    <a:srgbClr val="6834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653" autoAdjust="0"/>
    <p:restoredTop sz="94660"/>
  </p:normalViewPr>
  <p:slideViewPr>
    <p:cSldViewPr>
      <p:cViewPr>
        <p:scale>
          <a:sx n="73" d="100"/>
          <a:sy n="73" d="100"/>
        </p:scale>
        <p:origin x="-1344" y="-4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668E9FF-FBB7-41AF-A817-3F15EFF9E3FF}" type="datetimeFigureOut">
              <a:rPr lang="fr-FR"/>
              <a:pPr>
                <a:defRPr/>
              </a:pPr>
              <a:t>30/11/2024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8DE5C1F-4A94-4AED-B87D-187DD6AB60E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27857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2505D89-50C3-42E8-908A-E67C3B47F637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3AC93E1-38C5-42E3-A7D9-E4A3829220C3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4184FBF-6A67-46E0-972E-1165FE016477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A99D4E8-A774-457D-A6BE-723019EA7992}" type="slidenum">
              <a:rPr lang="fr-FR" smtClean="0"/>
              <a:pPr eaLnBrk="1" hangingPunct="1"/>
              <a:t>4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D06AA-87F2-4B1D-890B-85A9F72B475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790320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E57F25-F337-42F1-8EB0-7D151376F95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287783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7A65AD-4CFC-4B6D-8643-9B0AFF801D8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010661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FE1BE9-22D4-4EC2-B6C7-2045CDCDF2F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71617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31B686-774A-47A8-BC82-F8F49763834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100438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08CE7E-17FD-4139-9311-F2ED10474F1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620014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4AA0B8-255B-4C10-B97B-6ECFF0D93AB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449288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671034-79D9-430F-94F7-E7E7C88C882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055886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2FD6C6-3FAA-4DB8-94FA-B9203820EC5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051202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6146BB-EA8A-4031-B253-03FB4411DB2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482250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BCABDD-645B-406F-8B27-49676669C54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117804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9000">
              <a:schemeClr val="bg2">
                <a:lumMod val="21000"/>
              </a:schemeClr>
            </a:gs>
            <a:gs pos="75000">
              <a:srgbClr val="F379EA"/>
            </a:gs>
            <a:gs pos="89000">
              <a:schemeClr val="accent4">
                <a:lumMod val="10000"/>
              </a:schemeClr>
            </a:gs>
            <a:gs pos="84000">
              <a:srgbClr val="FFCE85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B34EAE9-7EED-43DF-8F94-8F415F3EA34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6.png"/><Relationship Id="rId18" Type="http://schemas.openxmlformats.org/officeDocument/2006/relationships/image" Target="../media/image11.png"/><Relationship Id="rId3" Type="http://schemas.openxmlformats.org/officeDocument/2006/relationships/audio" Target="../media/audio3.wav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5.png"/><Relationship Id="rId17" Type="http://schemas.openxmlformats.org/officeDocument/2006/relationships/image" Target="../media/image10.gif"/><Relationship Id="rId2" Type="http://schemas.openxmlformats.org/officeDocument/2006/relationships/audio" Target="../media/audio2.wav"/><Relationship Id="rId16" Type="http://schemas.openxmlformats.org/officeDocument/2006/relationships/image" Target="../media/image9.gif"/><Relationship Id="rId1" Type="http://schemas.openxmlformats.org/officeDocument/2006/relationships/audio" Target="../media/audio1.wav"/><Relationship Id="rId6" Type="http://schemas.openxmlformats.org/officeDocument/2006/relationships/slideLayout" Target="../slideLayouts/slideLayout1.xml"/><Relationship Id="rId11" Type="http://schemas.openxmlformats.org/officeDocument/2006/relationships/image" Target="../media/image4.png"/><Relationship Id="rId5" Type="http://schemas.openxmlformats.org/officeDocument/2006/relationships/audio" Target="../media/audio5.wav"/><Relationship Id="rId15" Type="http://schemas.openxmlformats.org/officeDocument/2006/relationships/image" Target="../media/image8.jpeg"/><Relationship Id="rId10" Type="http://schemas.openxmlformats.org/officeDocument/2006/relationships/image" Target="../media/image3.png"/><Relationship Id="rId19" Type="http://schemas.openxmlformats.org/officeDocument/2006/relationships/image" Target="../media/image12.jpeg"/><Relationship Id="rId4" Type="http://schemas.openxmlformats.org/officeDocument/2006/relationships/audio" Target="../media/audio4.wav"/><Relationship Id="rId9" Type="http://schemas.openxmlformats.org/officeDocument/2006/relationships/image" Target="../media/image2.gif"/><Relationship Id="rId1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gif"/><Relationship Id="rId5" Type="http://schemas.openxmlformats.org/officeDocument/2006/relationships/image" Target="../media/image14.png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0.gif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7.gif"/><Relationship Id="rId18" Type="http://schemas.openxmlformats.org/officeDocument/2006/relationships/image" Target="../media/image32.png"/><Relationship Id="rId26" Type="http://schemas.microsoft.com/office/2007/relationships/hdphoto" Target="../media/hdphoto4.wdp"/><Relationship Id="rId39" Type="http://schemas.openxmlformats.org/officeDocument/2006/relationships/image" Target="../media/image48.jpeg"/><Relationship Id="rId3" Type="http://schemas.openxmlformats.org/officeDocument/2006/relationships/image" Target="../media/image17.png"/><Relationship Id="rId21" Type="http://schemas.openxmlformats.org/officeDocument/2006/relationships/image" Target="../media/image34.png"/><Relationship Id="rId34" Type="http://schemas.openxmlformats.org/officeDocument/2006/relationships/image" Target="../media/image43.png"/><Relationship Id="rId42" Type="http://schemas.openxmlformats.org/officeDocument/2006/relationships/audio" Target="../media/audio7.wav"/><Relationship Id="rId47" Type="http://schemas.openxmlformats.org/officeDocument/2006/relationships/image" Target="../media/image52.jpeg"/><Relationship Id="rId50" Type="http://schemas.openxmlformats.org/officeDocument/2006/relationships/image" Target="../media/image54.gif"/><Relationship Id="rId7" Type="http://schemas.openxmlformats.org/officeDocument/2006/relationships/image" Target="../media/image21.gif"/><Relationship Id="rId12" Type="http://schemas.openxmlformats.org/officeDocument/2006/relationships/image" Target="../media/image26.png"/><Relationship Id="rId17" Type="http://schemas.openxmlformats.org/officeDocument/2006/relationships/image" Target="../media/image31.png"/><Relationship Id="rId25" Type="http://schemas.openxmlformats.org/officeDocument/2006/relationships/image" Target="../media/image36.png"/><Relationship Id="rId33" Type="http://schemas.openxmlformats.org/officeDocument/2006/relationships/image" Target="../media/image42.png"/><Relationship Id="rId38" Type="http://schemas.openxmlformats.org/officeDocument/2006/relationships/image" Target="../media/image47.png"/><Relationship Id="rId46" Type="http://schemas.openxmlformats.org/officeDocument/2006/relationships/audio" Target="../media/audio8.wav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30.png"/><Relationship Id="rId20" Type="http://schemas.microsoft.com/office/2007/relationships/hdphoto" Target="../media/hdphoto1.wdp"/><Relationship Id="rId29" Type="http://schemas.openxmlformats.org/officeDocument/2006/relationships/image" Target="../media/image39.png"/><Relationship Id="rId41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gif"/><Relationship Id="rId11" Type="http://schemas.openxmlformats.org/officeDocument/2006/relationships/image" Target="../media/image25.jpeg"/><Relationship Id="rId24" Type="http://schemas.microsoft.com/office/2007/relationships/hdphoto" Target="../media/hdphoto3.wdp"/><Relationship Id="rId32" Type="http://schemas.openxmlformats.org/officeDocument/2006/relationships/image" Target="../media/image41.png"/><Relationship Id="rId37" Type="http://schemas.openxmlformats.org/officeDocument/2006/relationships/image" Target="../media/image46.png"/><Relationship Id="rId40" Type="http://schemas.openxmlformats.org/officeDocument/2006/relationships/audio" Target="../media/audio6.wav"/><Relationship Id="rId45" Type="http://schemas.openxmlformats.org/officeDocument/2006/relationships/image" Target="../media/image51.jpeg"/><Relationship Id="rId5" Type="http://schemas.openxmlformats.org/officeDocument/2006/relationships/image" Target="../media/image19.png"/><Relationship Id="rId15" Type="http://schemas.openxmlformats.org/officeDocument/2006/relationships/image" Target="../media/image29.png"/><Relationship Id="rId23" Type="http://schemas.openxmlformats.org/officeDocument/2006/relationships/image" Target="../media/image35.png"/><Relationship Id="rId28" Type="http://schemas.openxmlformats.org/officeDocument/2006/relationships/image" Target="../media/image38.png"/><Relationship Id="rId36" Type="http://schemas.openxmlformats.org/officeDocument/2006/relationships/image" Target="../media/image45.png"/><Relationship Id="rId49" Type="http://schemas.openxmlformats.org/officeDocument/2006/relationships/image" Target="../media/image53.jpeg"/><Relationship Id="rId10" Type="http://schemas.openxmlformats.org/officeDocument/2006/relationships/image" Target="../media/image24.gif"/><Relationship Id="rId19" Type="http://schemas.openxmlformats.org/officeDocument/2006/relationships/image" Target="../media/image33.png"/><Relationship Id="rId31" Type="http://schemas.openxmlformats.org/officeDocument/2006/relationships/image" Target="../media/image40.gif"/><Relationship Id="rId44" Type="http://schemas.openxmlformats.org/officeDocument/2006/relationships/audio" Target="../media/audio1.wav"/><Relationship Id="rId52" Type="http://schemas.openxmlformats.org/officeDocument/2006/relationships/image" Target="../media/image56.png"/><Relationship Id="rId4" Type="http://schemas.openxmlformats.org/officeDocument/2006/relationships/image" Target="../media/image18.png"/><Relationship Id="rId9" Type="http://schemas.openxmlformats.org/officeDocument/2006/relationships/image" Target="../media/image23.gif"/><Relationship Id="rId14" Type="http://schemas.openxmlformats.org/officeDocument/2006/relationships/image" Target="../media/image28.png"/><Relationship Id="rId22" Type="http://schemas.microsoft.com/office/2007/relationships/hdphoto" Target="../media/hdphoto2.wdp"/><Relationship Id="rId27" Type="http://schemas.openxmlformats.org/officeDocument/2006/relationships/image" Target="../media/image37.png"/><Relationship Id="rId30" Type="http://schemas.microsoft.com/office/2007/relationships/hdphoto" Target="../media/hdphoto5.wdp"/><Relationship Id="rId35" Type="http://schemas.openxmlformats.org/officeDocument/2006/relationships/image" Target="../media/image44.png"/><Relationship Id="rId43" Type="http://schemas.openxmlformats.org/officeDocument/2006/relationships/image" Target="../media/image50.jpeg"/><Relationship Id="rId48" Type="http://schemas.openxmlformats.org/officeDocument/2006/relationships/image" Target="../media/image9.gif"/><Relationship Id="rId8" Type="http://schemas.openxmlformats.org/officeDocument/2006/relationships/image" Target="../media/image22.gif"/><Relationship Id="rId51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03 -785.wav">
            <a:hlinkClick r:id="" action="ppaction://media"/>
          </p:cNvPr>
          <p:cNvPicPr>
            <a:picLocks noRot="1" noChangeAspect="1"/>
          </p:cNvPicPr>
          <p:nvPr>
            <a:wavAudioFile r:embed="rId1" name="03 - roméo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JCL\Desktop\Animation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22225"/>
            <a:ext cx="9174163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1 -785.wav">
            <a:hlinkClick r:id="" action="ppaction://media"/>
          </p:cNvPr>
          <p:cNvPicPr>
            <a:picLocks noRot="1" noChangeAspect="1"/>
          </p:cNvPicPr>
          <p:nvPr>
            <a:wavAudioFile r:embed="rId2" name="01 - scoubidou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3 -786.wav">
            <a:hlinkClick r:id="" action="ppaction://media"/>
          </p:cNvPr>
          <p:cNvPicPr>
            <a:picLocks noRot="1" noChangeAspect="1"/>
          </p:cNvPicPr>
          <p:nvPr>
            <a:wavAudioFile r:embed="rId3" name="03 - si tu vas à rio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1 -787.wav">
            <a:hlinkClick r:id="" action="ppaction://media"/>
          </p:cNvPr>
          <p:cNvPicPr>
            <a:picLocks noRot="1" noChangeAspect="1"/>
          </p:cNvPicPr>
          <p:nvPr>
            <a:wavAudioFile r:embed="rId4" name="01 - Demain tu te Maries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Mich785.wav">
            <a:hlinkClick r:id="" action="ppaction://media"/>
          </p:cNvPr>
          <p:cNvPicPr>
            <a:picLocks noRot="1" noChangeAspect="1"/>
          </p:cNvPicPr>
          <p:nvPr>
            <a:wavAudioFile r:embed="rId5" name="Michel Delpech - Chez Laurette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263" y="1827213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Ellipse 15"/>
          <p:cNvSpPr/>
          <p:nvPr/>
        </p:nvSpPr>
        <p:spPr bwMode="auto">
          <a:xfrm rot="7484241">
            <a:off x="5290344" y="2872581"/>
            <a:ext cx="1155700" cy="1125538"/>
          </a:xfrm>
          <a:prstGeom prst="ellipse">
            <a:avLst/>
          </a:prstGeom>
          <a:blipFill dpi="0"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11" name="Cadre 1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Cadre 9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1759"/>
            </a:avLst>
          </a:prstGeom>
          <a:blipFill dpi="0"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2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rgbClr val="D66B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19" y="1556793"/>
            <a:ext cx="3877989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2" name="Picture 12" descr="C:\Users\JCL\Desktop\1961 Dario Moreno - Brigitte Bardot\Recto.jp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25" y="1706563"/>
            <a:ext cx="3273425" cy="3373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3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3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3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5888"/>
            <a:ext cx="8856662" cy="662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4" descr="C:\Users\Jclaude\Desktop\99999999999\99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-12700"/>
            <a:ext cx="6624637" cy="681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2627313" y="1125538"/>
            <a:ext cx="4248150" cy="4525962"/>
          </a:xfrm>
          <a:prstGeom prst="frame">
            <a:avLst>
              <a:gd name="adj1" fmla="val 3010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6" descr="C:\Users\JCL\Desktop\1961 Dario Moreno - Brigitte Bardot\Commentaire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0025" y="1279525"/>
            <a:ext cx="3992563" cy="424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7000">
              <a:schemeClr val="bg2">
                <a:lumMod val="21000"/>
              </a:schemeClr>
            </a:gs>
            <a:gs pos="70000">
              <a:srgbClr val="F379EA"/>
            </a:gs>
            <a:gs pos="89000">
              <a:schemeClr val="accent4">
                <a:lumMod val="10000"/>
              </a:schemeClr>
            </a:gs>
            <a:gs pos="83000">
              <a:srgbClr val="FFCE85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22225"/>
            <a:ext cx="9174163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Cadre 8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175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1"/>
          <p:cNvSpPr txBox="1">
            <a:spLocks noChangeArrowheads="1"/>
          </p:cNvSpPr>
          <p:nvPr/>
        </p:nvSpPr>
        <p:spPr bwMode="auto">
          <a:xfrm>
            <a:off x="1582738" y="2205038"/>
            <a:ext cx="5978525" cy="224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01 - brigitte bardot</a:t>
            </a:r>
          </a:p>
          <a:p>
            <a:pPr algn="ctr" eaLnBrk="1" hangingPunct="1"/>
            <a:endParaRPr lang="fr-FR" sz="2000" b="1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02 - hé ! oui mes amis</a:t>
            </a:r>
          </a:p>
          <a:p>
            <a:pPr algn="ctr" eaLnBrk="1" hangingPunct="1"/>
            <a:endParaRPr lang="fr-FR" sz="2000" b="1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03 - roméo</a:t>
            </a:r>
          </a:p>
          <a:p>
            <a:pPr algn="ctr" eaLnBrk="1" hangingPunct="1"/>
            <a:endParaRPr lang="fr-FR" sz="2000" b="1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04 - tumba le le</a:t>
            </a:r>
          </a:p>
        </p:txBody>
      </p:sp>
      <p:pic>
        <p:nvPicPr>
          <p:cNvPr id="4102" name="Picture 7" descr="C:\Users\JCL\Desktop\Image1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1538" y="2386013"/>
            <a:ext cx="4302125" cy="430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388100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88100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625" y="3176588"/>
            <a:ext cx="857250" cy="220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7246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8117" y="970317"/>
            <a:ext cx="1811878" cy="1181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3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75" y="14081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3906838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298825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1325563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Picture 56" descr="C:\Users\Marie-Jose\Desktop\SMYLET\3 (FILEmi (2)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2016125"/>
            <a:ext cx="1262063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954044" y="5042694"/>
            <a:ext cx="200025" cy="51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650" y="3187700"/>
            <a:ext cx="822325" cy="219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5" y="3865563"/>
            <a:ext cx="1468438" cy="154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2" descr="C:\Users\christelle\Desktop\che.jp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725" y="3876675"/>
            <a:ext cx="330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2" descr="C:\Users\christelle\Desktop\che.jp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363" y="3565525"/>
            <a:ext cx="20875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2" descr="C:\Users\christelle\Desktop\che.jp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Picture 2" descr="D:\SMYLET\BOUGEOIR 2.png"/>
          <p:cNvPicPr>
            <a:picLocks noChangeAspect="1" noChangeArrowheads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7170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2" descr="D:\SMYLET\BOUGEOIR 2.png"/>
          <p:cNvPicPr>
            <a:picLocks noChangeAspect="1" noChangeArrowheads="1"/>
          </p:cNvPicPr>
          <p:nvPr/>
        </p:nvPicPr>
        <p:blipFill>
          <a:blip r:embed="rId25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388" y="21717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Picture 64" descr="C:\Users\Solenn\Desktop\111.jpg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476375"/>
            <a:ext cx="1058863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9" name="Picture 2" descr="C:\Users\christelle\Desktop\Image2.png"/>
          <p:cNvPicPr>
            <a:picLocks noChangeAspect="1" noChangeArrowheads="1"/>
          </p:cNvPicPr>
          <p:nvPr/>
        </p:nvPicPr>
        <p:blipFill>
          <a:blip r:embed="rId29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6303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1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9369" y="2062793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5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7675" y="4618038"/>
            <a:ext cx="977900" cy="13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269" y="4140273"/>
            <a:ext cx="628650" cy="185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3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213" y="1325563"/>
            <a:ext cx="1296987" cy="61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475" y="2033588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175" y="27003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73438"/>
            <a:ext cx="1290637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7" name="Picture 2" descr="D:\SMYLET\1 (FILEmini.jpg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910013"/>
            <a:ext cx="1312862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Ellipse 61"/>
          <p:cNvSpPr/>
          <p:nvPr/>
        </p:nvSpPr>
        <p:spPr bwMode="auto">
          <a:xfrm rot="3669725">
            <a:off x="6852443" y="1554957"/>
            <a:ext cx="373063" cy="368300"/>
          </a:xfrm>
          <a:prstGeom prst="ellipse">
            <a:avLst/>
          </a:prstGeom>
          <a:blipFill dpi="0" rotWithShape="1">
            <a:blip r:embed="rId3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160" name="Picture 56" descr="C:\Users\Marie-Jose\Desktop\NUMEROS JUKEBOX NOIR\1 (FILEminimizer).jpg">
            <a:hlinkClick r:id="" action="ppaction://noaction" highlightClick="1">
              <a:snd r:embed="rId40" name="01 - brigitte bardot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3146425"/>
            <a:ext cx="785813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1" name="Picture 2" descr="C:\Users\Marie-Jose\Desktop\NUMEROS JUKEBOX NOIR\2 (FILEminimizer).jpg">
            <a:hlinkClick r:id="" action="ppaction://noaction" highlightClick="1">
              <a:snd r:embed="rId42" name="02 - hé ! oui mes amis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3765550"/>
            <a:ext cx="785813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2" name="Picture 3" descr="C:\Users\Marie-Jose\Desktop\NUMEROS JUKEBOX NOIR\3 (FILEminimizer).jpg">
            <a:hlinkClick r:id="" action="ppaction://noaction" highlightClick="1">
              <a:snd r:embed="rId44" name="03 - roméo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375" y="4389438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3" name="Picture 4" descr="C:\Users\Marie-Jose\Desktop\NUMEROS JUKEBOX NOIR\4 (FILEminimizer).jpg">
            <a:hlinkClick r:id="" action="ppaction://noaction" highlightClick="1">
              <a:snd r:embed="rId46" name="04 - tumba le le.wav"/>
            </a:hlinkClick>
          </p:cNvPr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625" y="5021263"/>
            <a:ext cx="7620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 bwMode="auto">
          <a:xfrm>
            <a:off x="7413625" y="3138488"/>
            <a:ext cx="501650" cy="2271712"/>
          </a:xfrm>
          <a:prstGeom prst="frame">
            <a:avLst>
              <a:gd name="adj1" fmla="val 17981"/>
            </a:avLst>
          </a:prstGeom>
          <a:blipFill dpi="0" rotWithShape="1">
            <a:blip r:embed="rId4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161088" y="3141663"/>
            <a:ext cx="501650" cy="2268537"/>
          </a:xfrm>
          <a:prstGeom prst="frame">
            <a:avLst>
              <a:gd name="adj1" fmla="val 17981"/>
            </a:avLst>
          </a:prstGeom>
          <a:blipFill dpi="0" rotWithShape="1">
            <a:blip r:embed="rId4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166" name="Picture 12" descr="C:\Users\JCL\Desktop\1961 Dario Moreno - Brigitte Bardot\Recto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7950" y="1677988"/>
            <a:ext cx="1341438" cy="1382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>
          <a:xfrm>
            <a:off x="3813175" y="1560513"/>
            <a:ext cx="1500188" cy="1571625"/>
          </a:xfrm>
          <a:prstGeom prst="frame">
            <a:avLst>
              <a:gd name="adj1" fmla="val 5772"/>
            </a:avLst>
          </a:prstGeom>
          <a:blipFill dpi="0" rotWithShape="1">
            <a:blip r:embed="rId4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4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8" name="Picture 55" descr="C:\Users\JCL\Desktop\cover_détouré.pn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18968">
            <a:off x="1384714" y="3081652"/>
            <a:ext cx="2705310" cy="2974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9" name="Picture 69" descr="C:\Users\Jclaude\Desktop\Image1.pn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650" y="5465763"/>
            <a:ext cx="6791325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</Words>
  <Application>Microsoft Office PowerPoint</Application>
  <PresentationFormat>Affichage à l'écran (4:3)</PresentationFormat>
  <Paragraphs>11</Paragraphs>
  <Slides>4</Slides>
  <Notes>4</Notes>
  <HiddenSlides>0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עיצוב ברירת מחדל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2024-11-30T09:44:48Z</dcterms:modified>
</cp:coreProperties>
</file>