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6"/>
  </p:notesMasterIdLst>
  <p:sldIdLst>
    <p:sldId id="340" r:id="rId2"/>
    <p:sldId id="343" r:id="rId3"/>
    <p:sldId id="351" r:id="rId4"/>
    <p:sldId id="338" r:id="rId5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cWAxFTzWpam07EUlgC9sew==" hashData="gmq2DoPNcoMIEQRPS6urCRbbNK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5D5D"/>
    <a:srgbClr val="F379EA"/>
    <a:srgbClr val="8F45C7"/>
    <a:srgbClr val="FFCE85"/>
    <a:srgbClr val="9A7500"/>
    <a:srgbClr val="D6A300"/>
    <a:srgbClr val="683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650" autoAdjust="0"/>
    <p:restoredTop sz="94660"/>
  </p:normalViewPr>
  <p:slideViewPr>
    <p:cSldViewPr>
      <p:cViewPr>
        <p:scale>
          <a:sx n="78" d="100"/>
          <a:sy n="78" d="100"/>
        </p:scale>
        <p:origin x="-1123" y="-3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1071D7F-1BC1-44F1-A210-5B3E56CDEE97}" type="datetimeFigureOut">
              <a:rPr lang="fr-FR"/>
              <a:pPr>
                <a:defRPr/>
              </a:pPr>
              <a:t>30/11/2024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2FC1879-7E60-439C-9D9B-2F0E36C389C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9216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F25FB16-E68C-43C2-B039-CD23DFB22D46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ADAA6C3-6DA1-4C8D-9ED3-556F1BE59B73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900C338-CB93-43BF-AB2D-A585DB56C278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9821DEE-0D6B-4F2F-B3CB-1B57ABF0C2AE}" type="slidenum">
              <a:rPr lang="fr-FR" smtClean="0"/>
              <a:pPr eaLnBrk="1" hangingPunct="1"/>
              <a:t>4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D52CFA-D245-401A-8F65-471F4F2A5AF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451903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A1F9AD-149C-4FF0-88FE-4201F33205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69589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CCDC06-6F41-49A5-A72B-85D81928435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31435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61B433-8C98-4E95-AB49-0FA9DE9440B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004351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4A2CDB-28A6-40EC-8190-607DB7C2570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969470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EBD711-4A30-40E6-AC21-844CCA15068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32798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F7A9F4-891C-4B2E-BE1A-6CF2F4A0144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8541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164B91-FE1F-48D6-B33B-1B74154333F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79112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5232A5-4E89-4CA5-97C8-73303A6F436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65819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71F267-A6A6-4A13-B25F-A64E549E9FE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10737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9E91E8-2D59-4B59-9304-AA7CDE97E88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95426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chemeClr val="bg2">
                <a:lumMod val="20000"/>
                <a:lumOff val="80000"/>
              </a:schemeClr>
            </a:gs>
            <a:gs pos="64000">
              <a:schemeClr val="bg2">
                <a:lumMod val="21000"/>
              </a:schemeClr>
            </a:gs>
            <a:gs pos="90000">
              <a:schemeClr val="accent4">
                <a:lumMod val="10000"/>
              </a:schemeClr>
            </a:gs>
            <a:gs pos="75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10EFFD8-4408-4BB0-94E3-8686422EE5C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13" Type="http://schemas.openxmlformats.org/officeDocument/2006/relationships/image" Target="../media/image4.png"/><Relationship Id="rId18" Type="http://schemas.openxmlformats.org/officeDocument/2006/relationships/image" Target="../media/image9.jpeg"/><Relationship Id="rId3" Type="http://schemas.openxmlformats.org/officeDocument/2006/relationships/audio" Target="../media/audio3.wav"/><Relationship Id="rId21" Type="http://schemas.openxmlformats.org/officeDocument/2006/relationships/image" Target="../media/image12.png"/><Relationship Id="rId7" Type="http://schemas.openxmlformats.org/officeDocument/2006/relationships/audio" Target="../media/audio7.wav"/><Relationship Id="rId12" Type="http://schemas.openxmlformats.org/officeDocument/2006/relationships/image" Target="../media/image3.png"/><Relationship Id="rId17" Type="http://schemas.openxmlformats.org/officeDocument/2006/relationships/image" Target="../media/image8.png"/><Relationship Id="rId2" Type="http://schemas.openxmlformats.org/officeDocument/2006/relationships/audio" Target="../media/audio2.wav"/><Relationship Id="rId16" Type="http://schemas.openxmlformats.org/officeDocument/2006/relationships/image" Target="../media/image7.png"/><Relationship Id="rId20" Type="http://schemas.openxmlformats.org/officeDocument/2006/relationships/image" Target="../media/image11.gif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2.gif"/><Relationship Id="rId5" Type="http://schemas.openxmlformats.org/officeDocument/2006/relationships/audio" Target="../media/audio5.wav"/><Relationship Id="rId15" Type="http://schemas.openxmlformats.org/officeDocument/2006/relationships/image" Target="../media/image6.png"/><Relationship Id="rId10" Type="http://schemas.openxmlformats.org/officeDocument/2006/relationships/image" Target="../media/image1.png"/><Relationship Id="rId19" Type="http://schemas.openxmlformats.org/officeDocument/2006/relationships/image" Target="../media/image10.gif"/><Relationship Id="rId4" Type="http://schemas.openxmlformats.org/officeDocument/2006/relationships/audio" Target="../media/audio4.wav"/><Relationship Id="rId9" Type="http://schemas.openxmlformats.org/officeDocument/2006/relationships/notesSlide" Target="../notesSlides/notesSlide1.xml"/><Relationship Id="rId14" Type="http://schemas.openxmlformats.org/officeDocument/2006/relationships/image" Target="../media/image5.png"/><Relationship Id="rId22" Type="http://schemas.openxmlformats.org/officeDocument/2006/relationships/image" Target="../media/image1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5" Type="http://schemas.openxmlformats.org/officeDocument/2006/relationships/image" Target="../media/image15.png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0.gif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8.gif"/><Relationship Id="rId18" Type="http://schemas.openxmlformats.org/officeDocument/2006/relationships/image" Target="../media/image33.png"/><Relationship Id="rId26" Type="http://schemas.microsoft.com/office/2007/relationships/hdphoto" Target="../media/hdphoto4.wdp"/><Relationship Id="rId39" Type="http://schemas.openxmlformats.org/officeDocument/2006/relationships/image" Target="../media/image48.png"/><Relationship Id="rId3" Type="http://schemas.openxmlformats.org/officeDocument/2006/relationships/image" Target="../media/image18.png"/><Relationship Id="rId21" Type="http://schemas.openxmlformats.org/officeDocument/2006/relationships/image" Target="../media/image35.png"/><Relationship Id="rId34" Type="http://schemas.openxmlformats.org/officeDocument/2006/relationships/image" Target="../media/image43.png"/><Relationship Id="rId42" Type="http://schemas.openxmlformats.org/officeDocument/2006/relationships/image" Target="../media/image50.jpeg"/><Relationship Id="rId47" Type="http://schemas.openxmlformats.org/officeDocument/2006/relationships/audio" Target="../media/audio10.wav"/><Relationship Id="rId50" Type="http://schemas.openxmlformats.org/officeDocument/2006/relationships/image" Target="../media/image54.jpeg"/><Relationship Id="rId7" Type="http://schemas.openxmlformats.org/officeDocument/2006/relationships/image" Target="../media/image22.gif"/><Relationship Id="rId12" Type="http://schemas.openxmlformats.org/officeDocument/2006/relationships/image" Target="../media/image27.png"/><Relationship Id="rId17" Type="http://schemas.openxmlformats.org/officeDocument/2006/relationships/image" Target="../media/image32.png"/><Relationship Id="rId25" Type="http://schemas.openxmlformats.org/officeDocument/2006/relationships/image" Target="../media/image37.png"/><Relationship Id="rId33" Type="http://schemas.microsoft.com/office/2007/relationships/hdphoto" Target="../media/hdphoto6.wdp"/><Relationship Id="rId38" Type="http://schemas.openxmlformats.org/officeDocument/2006/relationships/image" Target="../media/image47.png"/><Relationship Id="rId46" Type="http://schemas.openxmlformats.org/officeDocument/2006/relationships/image" Target="../media/image52.jpe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31.png"/><Relationship Id="rId20" Type="http://schemas.microsoft.com/office/2007/relationships/hdphoto" Target="../media/hdphoto1.wdp"/><Relationship Id="rId29" Type="http://schemas.openxmlformats.org/officeDocument/2006/relationships/image" Target="../media/image40.png"/><Relationship Id="rId41" Type="http://schemas.openxmlformats.org/officeDocument/2006/relationships/audio" Target="../media/audio8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gif"/><Relationship Id="rId11" Type="http://schemas.openxmlformats.org/officeDocument/2006/relationships/image" Target="../media/image26.jpeg"/><Relationship Id="rId24" Type="http://schemas.microsoft.com/office/2007/relationships/hdphoto" Target="../media/hdphoto3.wdp"/><Relationship Id="rId32" Type="http://schemas.openxmlformats.org/officeDocument/2006/relationships/image" Target="../media/image42.png"/><Relationship Id="rId37" Type="http://schemas.openxmlformats.org/officeDocument/2006/relationships/image" Target="../media/image46.png"/><Relationship Id="rId40" Type="http://schemas.openxmlformats.org/officeDocument/2006/relationships/image" Target="../media/image49.jpeg"/><Relationship Id="rId45" Type="http://schemas.openxmlformats.org/officeDocument/2006/relationships/audio" Target="../media/audio1.wav"/><Relationship Id="rId53" Type="http://schemas.openxmlformats.org/officeDocument/2006/relationships/image" Target="../media/image57.png"/><Relationship Id="rId5" Type="http://schemas.openxmlformats.org/officeDocument/2006/relationships/image" Target="../media/image20.png"/><Relationship Id="rId15" Type="http://schemas.openxmlformats.org/officeDocument/2006/relationships/image" Target="../media/image30.png"/><Relationship Id="rId23" Type="http://schemas.openxmlformats.org/officeDocument/2006/relationships/image" Target="../media/image36.png"/><Relationship Id="rId28" Type="http://schemas.openxmlformats.org/officeDocument/2006/relationships/image" Target="../media/image39.png"/><Relationship Id="rId36" Type="http://schemas.openxmlformats.org/officeDocument/2006/relationships/image" Target="../media/image45.png"/><Relationship Id="rId49" Type="http://schemas.openxmlformats.org/officeDocument/2006/relationships/image" Target="../media/image10.gif"/><Relationship Id="rId10" Type="http://schemas.openxmlformats.org/officeDocument/2006/relationships/image" Target="../media/image25.gif"/><Relationship Id="rId19" Type="http://schemas.openxmlformats.org/officeDocument/2006/relationships/image" Target="../media/image34.png"/><Relationship Id="rId31" Type="http://schemas.openxmlformats.org/officeDocument/2006/relationships/image" Target="../media/image41.gif"/><Relationship Id="rId44" Type="http://schemas.openxmlformats.org/officeDocument/2006/relationships/image" Target="../media/image51.jpeg"/><Relationship Id="rId52" Type="http://schemas.openxmlformats.org/officeDocument/2006/relationships/image" Target="../media/image56.png"/><Relationship Id="rId4" Type="http://schemas.openxmlformats.org/officeDocument/2006/relationships/image" Target="../media/image19.png"/><Relationship Id="rId9" Type="http://schemas.openxmlformats.org/officeDocument/2006/relationships/image" Target="../media/image24.gif"/><Relationship Id="rId14" Type="http://schemas.openxmlformats.org/officeDocument/2006/relationships/image" Target="../media/image29.png"/><Relationship Id="rId22" Type="http://schemas.microsoft.com/office/2007/relationships/hdphoto" Target="../media/hdphoto2.wdp"/><Relationship Id="rId27" Type="http://schemas.openxmlformats.org/officeDocument/2006/relationships/image" Target="../media/image38.png"/><Relationship Id="rId30" Type="http://schemas.microsoft.com/office/2007/relationships/hdphoto" Target="../media/hdphoto5.wdp"/><Relationship Id="rId35" Type="http://schemas.openxmlformats.org/officeDocument/2006/relationships/image" Target="../media/image44.png"/><Relationship Id="rId43" Type="http://schemas.openxmlformats.org/officeDocument/2006/relationships/audio" Target="../media/audio9.wav"/><Relationship Id="rId48" Type="http://schemas.openxmlformats.org/officeDocument/2006/relationships/image" Target="../media/image53.jpeg"/><Relationship Id="rId8" Type="http://schemas.openxmlformats.org/officeDocument/2006/relationships/image" Target="../media/image23.gif"/><Relationship Id="rId51" Type="http://schemas.openxmlformats.org/officeDocument/2006/relationships/image" Target="../media/image5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03 -2599.wav">
            <a:hlinkClick r:id="" action="ppaction://media"/>
          </p:cNvPr>
          <p:cNvPicPr>
            <a:picLocks noRot="1" noChangeAspect="1"/>
          </p:cNvPicPr>
          <p:nvPr>
            <a:wavAudioFile r:embed="rId1" name="03 - le jazz et la java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JCL\Desktop\Animation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11113"/>
            <a:ext cx="9158288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04 -2599.wav">
            <a:hlinkClick r:id="" action="ppaction://media"/>
          </p:cNvPr>
          <p:cNvPicPr>
            <a:picLocks noRot="1" noChangeAspect="1"/>
          </p:cNvPicPr>
          <p:nvPr>
            <a:wavAudioFile r:embed="rId2" name="04 - dis-moi oui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03 -2600.wav">
            <a:hlinkClick r:id="" action="ppaction://media"/>
          </p:cNvPr>
          <p:cNvPicPr>
            <a:picLocks noRot="1" noChangeAspect="1"/>
          </p:cNvPicPr>
          <p:nvPr>
            <a:wavAudioFile r:embed="rId3" name="03 - roméo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1 -2615.wav">
            <a:hlinkClick r:id="" action="ppaction://media"/>
          </p:cNvPr>
          <p:cNvPicPr>
            <a:picLocks noRot="1" noChangeAspect="1"/>
          </p:cNvPicPr>
          <p:nvPr>
            <a:wavAudioFile r:embed="rId4" name="01 - scoubidou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3 -2615.wav">
            <a:hlinkClick r:id="" action="ppaction://media"/>
          </p:cNvPr>
          <p:cNvPicPr>
            <a:picLocks noRot="1" noChangeAspect="1"/>
          </p:cNvPicPr>
          <p:nvPr>
            <a:wavAudioFile r:embed="rId5" name="03 - si tu vas à rio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1 -2616.wav">
            <a:hlinkClick r:id="" action="ppaction://media"/>
          </p:cNvPr>
          <p:cNvPicPr>
            <a:picLocks noRot="1" noChangeAspect="1"/>
          </p:cNvPicPr>
          <p:nvPr>
            <a:wavAudioFile r:embed="rId6" name="01 - Demain tu te Maries.wav"/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Mich2615.wav">
            <a:hlinkClick r:id="" action="ppaction://media"/>
          </p:cNvPr>
          <p:cNvPicPr>
            <a:picLocks noRot="1" noChangeAspect="1"/>
          </p:cNvPicPr>
          <p:nvPr>
            <a:wavAudioFile r:embed="rId7" name="Michel Delpech - Chez Laurette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263" y="1827213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Ellipse 15"/>
          <p:cNvSpPr/>
          <p:nvPr/>
        </p:nvSpPr>
        <p:spPr bwMode="auto">
          <a:xfrm rot="7484241">
            <a:off x="5290344" y="2872581"/>
            <a:ext cx="1155700" cy="1125538"/>
          </a:xfrm>
          <a:prstGeom prst="ellipse">
            <a:avLst/>
          </a:prstGeom>
          <a:blipFill dpi="0" rotWithShape="1"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11" name="Cadre 1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Cadre 9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1759"/>
            </a:avLst>
          </a:prstGeom>
          <a:blipFill dpi="0"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2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21">
            <a:duotone>
              <a:prstClr val="black"/>
              <a:schemeClr val="bg2">
                <a:lumMod val="40000"/>
                <a:lumOff val="6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19" y="1556793"/>
            <a:ext cx="3877989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4" name="Picture 15" descr="C:\Users\JCL\Desktop\1962 Claude Nougaro - Le jazz et la java\Recto.jpg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8563" y="1693863"/>
            <a:ext cx="3389312" cy="3398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3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3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3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numSld="3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8856662" cy="662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4" descr="C:\Users\Jclaude\Desktop\99999999999\99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-12700"/>
            <a:ext cx="6624637" cy="681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2627313" y="1125538"/>
            <a:ext cx="4248150" cy="4525962"/>
          </a:xfrm>
          <a:prstGeom prst="frame">
            <a:avLst>
              <a:gd name="adj1" fmla="val 3010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6" descr="C:\Users\JCL\Desktop\1962 Claude Nougaro - Le jazz et la java\Commentair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3675" y="1268413"/>
            <a:ext cx="3998913" cy="427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11113"/>
            <a:ext cx="9158288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175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1"/>
          <p:cNvSpPr txBox="1">
            <a:spLocks noChangeArrowheads="1"/>
          </p:cNvSpPr>
          <p:nvPr/>
        </p:nvSpPr>
        <p:spPr bwMode="auto">
          <a:xfrm>
            <a:off x="1258888" y="1843088"/>
            <a:ext cx="5978525" cy="267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01 - une petite fille</a:t>
            </a:r>
          </a:p>
          <a:p>
            <a:pPr algn="ctr" eaLnBrk="1" hangingPunct="1"/>
            <a:endParaRPr lang="fr-FR" sz="24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02 - les don juan</a:t>
            </a:r>
          </a:p>
          <a:p>
            <a:pPr algn="ctr" eaLnBrk="1" hangingPunct="1"/>
            <a:endParaRPr lang="fr-FR" sz="24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03 - le jazz et la java</a:t>
            </a:r>
          </a:p>
          <a:p>
            <a:pPr algn="ctr" eaLnBrk="1" hangingPunct="1"/>
            <a:endParaRPr lang="fr-FR" sz="24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04 - le cinéma</a:t>
            </a: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02" name="Picture 7" descr="C:\Users\JCL\Desktop\Image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2217738"/>
            <a:ext cx="3097213" cy="445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388100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88100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25" y="3176588"/>
            <a:ext cx="857250" cy="220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7246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117" y="970317"/>
            <a:ext cx="1811878" cy="1181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390683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1325563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Picture 56" descr="C:\Users\Marie-Jose\Desktop\SMYLET\3 (FILEmi (2)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2016125"/>
            <a:ext cx="1262063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54044" y="5042694"/>
            <a:ext cx="200025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650" y="3187700"/>
            <a:ext cx="822325" cy="219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3865563"/>
            <a:ext cx="1468438" cy="154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2" descr="C:\Users\christelle\Desktop\che.jp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725" y="3876675"/>
            <a:ext cx="330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2" descr="C:\Users\christelle\Desktop\che.jp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363" y="3565525"/>
            <a:ext cx="20875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2" descr="C:\Users\christelle\Desktop\che.jp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2" descr="D:\SMYLET\BOUGEOIR 2.png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7170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2" descr="D:\SMYLET\BOUGEOIR 2.png"/>
          <p:cNvPicPr>
            <a:picLocks noChangeAspect="1" noChangeArrowheads="1"/>
          </p:cNvPicPr>
          <p:nvPr/>
        </p:nvPicPr>
        <p:blipFill>
          <a:blip r:embed="rId25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9770" y="21717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64" descr="C:\Users\Solenn\Desktop\111.jpg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476375"/>
            <a:ext cx="105886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9" name="Picture 2" descr="C:\Users\christelle\Desktop\Image2.png"/>
          <p:cNvPicPr>
            <a:picLocks noChangeAspect="1" noChangeArrowheads="1"/>
          </p:cNvPicPr>
          <p:nvPr/>
        </p:nvPicPr>
        <p:blipFill>
          <a:blip r:embed="rId29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6303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1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369" y="2062793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5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32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4846638"/>
            <a:ext cx="713679" cy="948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619" y="4097337"/>
            <a:ext cx="628650" cy="185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3" y="1325563"/>
            <a:ext cx="1296987" cy="61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475" y="2033588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175" y="27003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73438"/>
            <a:ext cx="1290637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Picture 2" descr="D:\SMYLET\1 (FILEmini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910013"/>
            <a:ext cx="1312862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Ellipse 61"/>
          <p:cNvSpPr/>
          <p:nvPr/>
        </p:nvSpPr>
        <p:spPr bwMode="auto">
          <a:xfrm rot="3669725">
            <a:off x="6852443" y="1554957"/>
            <a:ext cx="373063" cy="368300"/>
          </a:xfrm>
          <a:prstGeom prst="ellipse">
            <a:avLst/>
          </a:prstGeom>
          <a:blipFill dpi="0" rotWithShape="1">
            <a:blip r:embed="rId4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160" name="Picture 56" descr="C:\Users\Marie-Jose\Desktop\NUMEROS JUKEBOX NOIR\1 (FILEminimizer).jpg">
            <a:hlinkClick r:id="" action="ppaction://noaction" highlightClick="1">
              <a:snd r:embed="rId41" name="01 - une petite fille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146425"/>
            <a:ext cx="785813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1" name="Picture 2" descr="C:\Users\Marie-Jose\Desktop\NUMEROS JUKEBOX NOIR\2 (FILEminimizer).jpg">
            <a:hlinkClick r:id="" action="ppaction://noaction" highlightClick="1">
              <a:snd r:embed="rId43" name="02 - les don juan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765550"/>
            <a:ext cx="785813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2" name="Picture 3" descr="C:\Users\Marie-Jose\Desktop\NUMEROS JUKEBOX NOIR\3 (FILEminimizer).jpg">
            <a:hlinkClick r:id="" action="ppaction://noaction" highlightClick="1">
              <a:snd r:embed="rId45" name="03 - le jazz et la java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375" y="4389438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3" name="Picture 4" descr="C:\Users\Marie-Jose\Desktop\NUMEROS JUKEBOX NOIR\4 (FILEminimizer).jpg">
            <a:hlinkClick r:id="" action="ppaction://noaction" highlightClick="1">
              <a:snd r:embed="rId47" name="04 - le cinéma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625" y="5021263"/>
            <a:ext cx="7620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7413625" y="3138488"/>
            <a:ext cx="501650" cy="2271712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161088" y="3141663"/>
            <a:ext cx="501650" cy="2268537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166" name="Picture 15" descr="C:\Users\JCL\Desktop\1962 Claude Nougaro - Le jazz et la java\Recto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7788" y="1663700"/>
            <a:ext cx="1309687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>
          <a:xfrm>
            <a:off x="3813175" y="1560513"/>
            <a:ext cx="1500188" cy="1571625"/>
          </a:xfrm>
          <a:prstGeom prst="frame">
            <a:avLst>
              <a:gd name="adj1" fmla="val 5772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4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8" name="Picture 55" descr="C:\Users\JCL\Desktop\Image1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1269" y="3132138"/>
            <a:ext cx="2297112" cy="295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9" name="Picture 69" descr="C:\Users\Jclaude\Desktop\Image1.pn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650" y="5465763"/>
            <a:ext cx="679132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</Words>
  <Application>Microsoft Office PowerPoint</Application>
  <PresentationFormat>Affichage à l'écran (4:3)</PresentationFormat>
  <Paragraphs>11</Paragraphs>
  <Slides>4</Slides>
  <Notes>4</Notes>
  <HiddenSlides>0</HiddenSlides>
  <MMClips>7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עיצוב ברירת מחדל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2024-11-30T09:33:35Z</dcterms:modified>
</cp:coreProperties>
</file>