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3" r:id="rId2"/>
    <p:sldId id="278" r:id="rId3"/>
    <p:sldId id="283" r:id="rId4"/>
    <p:sldId id="282" r:id="rId5"/>
    <p:sldId id="281" r:id="rId6"/>
    <p:sldId id="277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01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6CC8B-5DA3-4B69-A765-36CF3EBBDA7B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6595B-BDC4-4105-8551-E2E5124076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8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6595B-BDC4-4105-8551-E2E5124076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680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toit&#10;&#10;Description générée automatiquement">
            <a:extLst>
              <a:ext uri="{FF2B5EF4-FFF2-40B4-BE49-F238E27FC236}">
                <a16:creationId xmlns:a16="http://schemas.microsoft.com/office/drawing/2014/main" id="{A22AEDD2-08E9-2C88-7B0D-CCDCDB13BBC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8BDC75-FF64-F004-3A66-4B31C1385D14}"/>
              </a:ext>
            </a:extLst>
          </p:cNvPr>
          <p:cNvSpPr txBox="1"/>
          <p:nvPr/>
        </p:nvSpPr>
        <p:spPr>
          <a:xfrm>
            <a:off x="2200268" y="48167"/>
            <a:ext cx="8208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National, Sintra, Portugal –Proposé Par Daniel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  <p:sndAc>
          <p:stSnd loop="1">
            <p:snd r:embed="rId3" name="Carlos Pires - Olhos da Lavradeira (Clip Oficial).wav"/>
          </p:stSnd>
        </p:sndAc>
      </p:transition>
    </mc:Choice>
    <mc:Fallback>
      <p:transition spd="slow" advClick="0" advTm="8000">
        <p:comb/>
        <p:sndAc>
          <p:stSnd loop="1">
            <p:snd r:embed="rId3" name="Carlos Pires - Olhos da Lavradeira (Clip Oficia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379EC2-475C-D637-4F19-A081DD143B3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 Palais national de Sintra – également connu sous le nom de </a:t>
            </a:r>
            <a:r>
              <a:rPr lang="fr-FR" sz="3200" b="1" dirty="0" err="1">
                <a:solidFill>
                  <a:srgbClr val="FFFF00"/>
                </a:solidFill>
              </a:rPr>
              <a:t>Palácio</a:t>
            </a:r>
            <a:r>
              <a:rPr lang="fr-FR" sz="3200" b="1" dirty="0">
                <a:solidFill>
                  <a:srgbClr val="FFFF00"/>
                </a:solidFill>
              </a:rPr>
              <a:t> da Vila (Palais du Bourg) et aussi appelé Palais Royal – constitue l'un des principaux monuments de la ville de Sintra au Portugal ; ses deux cheminées coniques blanches hautes de 33 mètres lui donnent une silhouette tout à fait singulière et en font, de ce fait, le symbole de la ville.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Très probablement élevé sur les fondations de la résidence des walis musulmans, il fut le palais des rois portugais dès l'époque de la Reconquête chrétienne. C'est cependant à Don João I (1356-1433) et à Manuel Ier (1469-1521) que l'on doit les grands travaux qui ont donné au palais l'aspect général qu'il présente aujourd'hui.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41DDC67-6847-F8D3-D76F-9E32A9C343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DFD164-8A77-2102-CD38-1359C0DDB938}"/>
              </a:ext>
            </a:extLst>
          </p:cNvPr>
          <p:cNvSpPr txBox="1"/>
          <p:nvPr/>
        </p:nvSpPr>
        <p:spPr>
          <a:xfrm>
            <a:off x="4044876" y="5927463"/>
            <a:ext cx="73259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Palais national de Sintra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lein air, porte&#10;&#10;Description générée automatiquement">
            <a:extLst>
              <a:ext uri="{FF2B5EF4-FFF2-40B4-BE49-F238E27FC236}">
                <a16:creationId xmlns:a16="http://schemas.microsoft.com/office/drawing/2014/main" id="{7B759F19-3CD8-49B0-FDAD-1247DDAFD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851" y="189000"/>
            <a:ext cx="4503908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DEE68-339F-E167-B69F-939F16BF7211}"/>
              </a:ext>
            </a:extLst>
          </p:cNvPr>
          <p:cNvSpPr txBox="1"/>
          <p:nvPr/>
        </p:nvSpPr>
        <p:spPr>
          <a:xfrm>
            <a:off x="8046759" y="3297960"/>
            <a:ext cx="31196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Fenêtre du palais, de style </a:t>
            </a:r>
            <a:r>
              <a:rPr lang="fr-FR" sz="2400" b="1" dirty="0" err="1">
                <a:solidFill>
                  <a:schemeClr val="bg1"/>
                </a:solidFill>
              </a:rPr>
              <a:t>manuelin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plante&#10;&#10;Description générée automatiquement">
            <a:extLst>
              <a:ext uri="{FF2B5EF4-FFF2-40B4-BE49-F238E27FC236}">
                <a16:creationId xmlns:a16="http://schemas.microsoft.com/office/drawing/2014/main" id="{39FBAC8B-4CD3-3777-AE4D-52C329636C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963" y="189000"/>
            <a:ext cx="4858478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9B3A0-5D84-B4FF-255A-BE036DF86E67}"/>
              </a:ext>
            </a:extLst>
          </p:cNvPr>
          <p:cNvSpPr txBox="1"/>
          <p:nvPr/>
        </p:nvSpPr>
        <p:spPr>
          <a:xfrm>
            <a:off x="1387736" y="3238051"/>
            <a:ext cx="2689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Jardin du palais de Sintra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toit&#10;&#10;Description générée automatiquement">
            <a:extLst>
              <a:ext uri="{FF2B5EF4-FFF2-40B4-BE49-F238E27FC236}">
                <a16:creationId xmlns:a16="http://schemas.microsoft.com/office/drawing/2014/main" id="{23F26550-670F-35F8-F245-700B8EDDD5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11DDC6-F312-302F-A009-E111767DC49E}"/>
              </a:ext>
            </a:extLst>
          </p:cNvPr>
          <p:cNvSpPr txBox="1"/>
          <p:nvPr/>
        </p:nvSpPr>
        <p:spPr>
          <a:xfrm>
            <a:off x="3668357" y="6391655"/>
            <a:ext cx="6917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Palais National, Sintra, Portugal,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décoration d’intérieur&#10;&#10;Description générée automatiquement">
            <a:extLst>
              <a:ext uri="{FF2B5EF4-FFF2-40B4-BE49-F238E27FC236}">
                <a16:creationId xmlns:a16="http://schemas.microsoft.com/office/drawing/2014/main" id="{FEF8AA56-93C2-D8FD-D089-88A77C3957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861" y="326763"/>
            <a:ext cx="5364000" cy="30172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092194-4A44-4C58-432D-477F1430CB5D}"/>
              </a:ext>
            </a:extLst>
          </p:cNvPr>
          <p:cNvSpPr txBox="1"/>
          <p:nvPr/>
        </p:nvSpPr>
        <p:spPr>
          <a:xfrm>
            <a:off x="688490" y="3344013"/>
            <a:ext cx="6271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des Cygnes Sala dos Cisnes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r, décoration d’intérieur, lustre&#10;&#10;Description générée automatiquement">
            <a:extLst>
              <a:ext uri="{FF2B5EF4-FFF2-40B4-BE49-F238E27FC236}">
                <a16:creationId xmlns:a16="http://schemas.microsoft.com/office/drawing/2014/main" id="{46AB61BA-656A-9C03-2CD8-A213429E91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6255" y="3429000"/>
            <a:ext cx="5544000" cy="311850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E6209E9-103D-EF4C-FCB9-86D3A389D4DD}"/>
              </a:ext>
            </a:extLst>
          </p:cNvPr>
          <p:cNvSpPr txBox="1"/>
          <p:nvPr/>
        </p:nvSpPr>
        <p:spPr>
          <a:xfrm>
            <a:off x="6960198" y="186691"/>
            <a:ext cx="455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palais national de Sintra : visite de l’ intérieur  à suivre 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5BB03F65-53E4-9353-37AF-52DE47971B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3981" y="310499"/>
            <a:ext cx="5544000" cy="311850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C73D57-9298-B638-E442-22CB28A9F274}"/>
              </a:ext>
            </a:extLst>
          </p:cNvPr>
          <p:cNvSpPr txBox="1"/>
          <p:nvPr/>
        </p:nvSpPr>
        <p:spPr>
          <a:xfrm>
            <a:off x="1214717" y="2358644"/>
            <a:ext cx="53797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palais de Sintra est classé Patrimoine National depuis 1910</a:t>
            </a:r>
          </a:p>
        </p:txBody>
      </p:sp>
      <p:pic>
        <p:nvPicPr>
          <p:cNvPr id="8" name="Image 7" descr="Une image contenant mur, art, intérieur, pierre&#10;&#10;Description générée automatiquement">
            <a:extLst>
              <a:ext uri="{FF2B5EF4-FFF2-40B4-BE49-F238E27FC236}">
                <a16:creationId xmlns:a16="http://schemas.microsoft.com/office/drawing/2014/main" id="{E85DD1FC-5010-76F5-AD03-D555F96132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9" y="3668359"/>
            <a:ext cx="5364000" cy="30172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pture d’écran, Symétrie, bâtiment&#10;&#10;Description générée automatiquement">
            <a:extLst>
              <a:ext uri="{FF2B5EF4-FFF2-40B4-BE49-F238E27FC236}">
                <a16:creationId xmlns:a16="http://schemas.microsoft.com/office/drawing/2014/main" id="{8E7A2615-BA43-31A1-F1C2-C11C6F1CB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963" y="322729"/>
            <a:ext cx="4415999" cy="3312000"/>
          </a:xfrm>
          <a:prstGeom prst="rect">
            <a:avLst/>
          </a:prstGeom>
        </p:spPr>
      </p:pic>
      <p:pic>
        <p:nvPicPr>
          <p:cNvPr id="5" name="Image 4" descr="Une image contenant meubles, intérieur, mur, pièce&#10;&#10;Description générée automatiquement">
            <a:extLst>
              <a:ext uri="{FF2B5EF4-FFF2-40B4-BE49-F238E27FC236}">
                <a16:creationId xmlns:a16="http://schemas.microsoft.com/office/drawing/2014/main" id="{947BA924-0D48-D70C-4704-228C07E399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039" y="3517751"/>
            <a:ext cx="5375998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Moulures, Symétrie&#10;&#10;Description générée automatiquement">
            <a:extLst>
              <a:ext uri="{FF2B5EF4-FFF2-40B4-BE49-F238E27FC236}">
                <a16:creationId xmlns:a16="http://schemas.microsoft.com/office/drawing/2014/main" id="{1DB45539-8660-C517-F525-6C5D55740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9" y="3614570"/>
            <a:ext cx="5220000" cy="29362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A90FF0-4133-89B6-BAD9-6493539DE86A}"/>
              </a:ext>
            </a:extLst>
          </p:cNvPr>
          <p:cNvSpPr txBox="1"/>
          <p:nvPr/>
        </p:nvSpPr>
        <p:spPr>
          <a:xfrm>
            <a:off x="1312433" y="3152905"/>
            <a:ext cx="5604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salle des Sirènes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r, décoration d’intérieur, miroir&#10;&#10;Description générée automatiquement">
            <a:extLst>
              <a:ext uri="{FF2B5EF4-FFF2-40B4-BE49-F238E27FC236}">
                <a16:creationId xmlns:a16="http://schemas.microsoft.com/office/drawing/2014/main" id="{01F58AEF-CB3F-94C2-E563-39704381CE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740" y="353973"/>
            <a:ext cx="5148000" cy="28957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pis, Tapis, bâtiment, capture d’écran&#10;&#10;Description générée automatiquement">
            <a:extLst>
              <a:ext uri="{FF2B5EF4-FFF2-40B4-BE49-F238E27FC236}">
                <a16:creationId xmlns:a16="http://schemas.microsoft.com/office/drawing/2014/main" id="{5706C326-AED2-04F2-D744-F0CF1295B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87" y="290457"/>
            <a:ext cx="5256000" cy="295650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05E2AB-32FA-F6EB-F7C4-94B0A6F5E1FA}"/>
              </a:ext>
            </a:extLst>
          </p:cNvPr>
          <p:cNvSpPr txBox="1"/>
          <p:nvPr/>
        </p:nvSpPr>
        <p:spPr>
          <a:xfrm>
            <a:off x="1237130" y="3246958"/>
            <a:ext cx="5013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salle du roi Sébastien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eubles, art, mur, table&#10;&#10;Description générée automatiquement">
            <a:extLst>
              <a:ext uri="{FF2B5EF4-FFF2-40B4-BE49-F238E27FC236}">
                <a16:creationId xmlns:a16="http://schemas.microsoft.com/office/drawing/2014/main" id="{E6D00064-0992-A87B-B8B9-D8C7431361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6514" y="3141233"/>
            <a:ext cx="4511999" cy="3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930E394-1E7A-B506-1D95-6CC53E9FEDBD}"/>
              </a:ext>
            </a:extLst>
          </p:cNvPr>
          <p:cNvSpPr txBox="1"/>
          <p:nvPr/>
        </p:nvSpPr>
        <p:spPr>
          <a:xfrm>
            <a:off x="8003690" y="2679568"/>
            <a:ext cx="451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cuisine du palais</a:t>
            </a: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pture d’écran, sol&#10;&#10;Description générée automatiquement">
            <a:extLst>
              <a:ext uri="{FF2B5EF4-FFF2-40B4-BE49-F238E27FC236}">
                <a16:creationId xmlns:a16="http://schemas.microsoft.com/office/drawing/2014/main" id="{37189772-6673-859B-F531-E95F8A280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33489"/>
            <a:ext cx="5652000" cy="3179251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437EC4-9A6B-20CB-9E0F-D8907DEEBAF9}"/>
              </a:ext>
            </a:extLst>
          </p:cNvPr>
          <p:cNvSpPr txBox="1"/>
          <p:nvPr/>
        </p:nvSpPr>
        <p:spPr>
          <a:xfrm>
            <a:off x="7519594" y="3512740"/>
            <a:ext cx="528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salle des Arabes</a:t>
            </a:r>
            <a:endParaRPr lang="fr-FR" sz="2400" b="1" dirty="0"/>
          </a:p>
        </p:txBody>
      </p:sp>
      <p:pic>
        <p:nvPicPr>
          <p:cNvPr id="6" name="Image 5" descr="Une image contenant mur, intérieur, décoration d’intérieur, fenêtre&#10;&#10;Description générée automatiquement">
            <a:extLst>
              <a:ext uri="{FF2B5EF4-FFF2-40B4-BE49-F238E27FC236}">
                <a16:creationId xmlns:a16="http://schemas.microsoft.com/office/drawing/2014/main" id="{19C189E0-E1E5-80A9-5767-B5A49C2B6B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44" y="3603813"/>
            <a:ext cx="5364000" cy="30172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218A51-001D-1440-936C-56F59F729011}"/>
              </a:ext>
            </a:extLst>
          </p:cNvPr>
          <p:cNvSpPr txBox="1"/>
          <p:nvPr/>
        </p:nvSpPr>
        <p:spPr>
          <a:xfrm>
            <a:off x="2198145" y="3142148"/>
            <a:ext cx="4593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chapelle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jardin&#10;&#10;Description générée automatiquement">
            <a:extLst>
              <a:ext uri="{FF2B5EF4-FFF2-40B4-BE49-F238E27FC236}">
                <a16:creationId xmlns:a16="http://schemas.microsoft.com/office/drawing/2014/main" id="{E610BC70-4FE1-DA07-FD04-BF366169AA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" y="269999"/>
            <a:ext cx="5616000" cy="31590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9F2CB7-3CE0-649A-3ADC-F9BB0CC995B7}"/>
              </a:ext>
            </a:extLst>
          </p:cNvPr>
          <p:cNvSpPr txBox="1"/>
          <p:nvPr/>
        </p:nvSpPr>
        <p:spPr>
          <a:xfrm>
            <a:off x="580913" y="3528508"/>
            <a:ext cx="561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jardin entoure le palais Royal jusqu’aux murs extérieurs.</a:t>
            </a:r>
            <a:endParaRPr lang="fr-FR" sz="2400" b="1" dirty="0"/>
          </a:p>
        </p:txBody>
      </p:sp>
      <p:pic>
        <p:nvPicPr>
          <p:cNvPr id="6" name="Image 5" descr="Une image contenant ciel, plein air, arbre, palmier&#10;&#10;Description générée automatiquement">
            <a:extLst>
              <a:ext uri="{FF2B5EF4-FFF2-40B4-BE49-F238E27FC236}">
                <a16:creationId xmlns:a16="http://schemas.microsoft.com/office/drawing/2014/main" id="{ADD8E753-9E2E-6127-AEDE-01ECE440C5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831" y="3528508"/>
            <a:ext cx="5364000" cy="30172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plein air, sculpture&#10;&#10;Description générée automatiquement">
            <a:extLst>
              <a:ext uri="{FF2B5EF4-FFF2-40B4-BE49-F238E27FC236}">
                <a16:creationId xmlns:a16="http://schemas.microsoft.com/office/drawing/2014/main" id="{439DDCE1-C4F7-B160-D248-2F9305A56F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4437" y="268943"/>
            <a:ext cx="5247998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sol, pièce&#10;&#10;Description générée automatiquement">
            <a:extLst>
              <a:ext uri="{FF2B5EF4-FFF2-40B4-BE49-F238E27FC236}">
                <a16:creationId xmlns:a16="http://schemas.microsoft.com/office/drawing/2014/main" id="{A1FE0630-4625-5BC0-71D2-565836DFF0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33" y="3711222"/>
            <a:ext cx="4998853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intérieur, femme&#10;&#10;Description générée automatiquement">
            <a:extLst>
              <a:ext uri="{FF2B5EF4-FFF2-40B4-BE49-F238E27FC236}">
                <a16:creationId xmlns:a16="http://schemas.microsoft.com/office/drawing/2014/main" id="{03F172CD-18C2-4339-C8C8-A04021CBB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11" y="527756"/>
            <a:ext cx="5022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habits, art, mur&#10;&#10;Description générée automatiquement">
            <a:extLst>
              <a:ext uri="{FF2B5EF4-FFF2-40B4-BE49-F238E27FC236}">
                <a16:creationId xmlns:a16="http://schemas.microsoft.com/office/drawing/2014/main" id="{CA2539C0-085A-948A-D887-C4758E4B28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289" y="3237089"/>
            <a:ext cx="4824000" cy="32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ciel, fenêtre&#10;&#10;Description générée automatiquement">
            <a:extLst>
              <a:ext uri="{FF2B5EF4-FFF2-40B4-BE49-F238E27FC236}">
                <a16:creationId xmlns:a16="http://schemas.microsoft.com/office/drawing/2014/main" id="{D3DD6E22-EAF0-8A09-AA5E-2603F8171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9510" y="516467"/>
            <a:ext cx="4716000" cy="314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habits, mur, personne&#10;&#10;Description générée automatiquement">
            <a:extLst>
              <a:ext uri="{FF2B5EF4-FFF2-40B4-BE49-F238E27FC236}">
                <a16:creationId xmlns:a16="http://schemas.microsoft.com/office/drawing/2014/main" id="{CA764EA9-14FF-2DBF-2B9F-A1E652EB81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179" y="3344378"/>
            <a:ext cx="4428000" cy="295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1ECE45DC-0F43-064F-497F-0B0F85A48C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177" y="527756"/>
            <a:ext cx="4536000" cy="302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meubles, bâtiment, sol, mur&#10;&#10;Description générée automatiquement">
            <a:extLst>
              <a:ext uri="{FF2B5EF4-FFF2-40B4-BE49-F238E27FC236}">
                <a16:creationId xmlns:a16="http://schemas.microsoft.com/office/drawing/2014/main" id="{4379080C-4961-6AF4-2B1B-86813DA499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823" y="3316111"/>
            <a:ext cx="4644000" cy="309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sol, Moulures&#10;&#10;Description générée automatiquement">
            <a:extLst>
              <a:ext uri="{FF2B5EF4-FFF2-40B4-BE49-F238E27FC236}">
                <a16:creationId xmlns:a16="http://schemas.microsoft.com/office/drawing/2014/main" id="{CC809F59-9A85-9A61-1193-FE32408DB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67" y="3349977"/>
            <a:ext cx="4680000" cy="3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art, Revêtement de sol, mur&#10;&#10;Description générée automatiquement">
            <a:extLst>
              <a:ext uri="{FF2B5EF4-FFF2-40B4-BE49-F238E27FC236}">
                <a16:creationId xmlns:a16="http://schemas.microsoft.com/office/drawing/2014/main" id="{7A4CDD7A-32E9-1C5D-F604-9BA61C8646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133" y="335844"/>
            <a:ext cx="4392000" cy="29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scène, décoration d’intérieur&#10;&#10;Description générée automatiquement">
            <a:extLst>
              <a:ext uri="{FF2B5EF4-FFF2-40B4-BE49-F238E27FC236}">
                <a16:creationId xmlns:a16="http://schemas.microsoft.com/office/drawing/2014/main" id="{C1D40EC1-7315-73C7-D484-B39DCD8C82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445" y="289845"/>
            <a:ext cx="464400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nature, plein air, montagne, plage&#10;&#10;Description générée automatiquement">
            <a:extLst>
              <a:ext uri="{FF2B5EF4-FFF2-40B4-BE49-F238E27FC236}">
                <a16:creationId xmlns:a16="http://schemas.microsoft.com/office/drawing/2014/main" id="{87473F6D-88D9-11D2-1C99-4B54C647F4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5378" y="3476655"/>
            <a:ext cx="8244000" cy="30915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7DE57A2D-344C-4532-30AB-F248631A2D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2934" y="386644"/>
            <a:ext cx="6948000" cy="26055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75EEA98B-ACF9-7A64-5B91-5AA0578098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66" y="2992144"/>
            <a:ext cx="4656000" cy="34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hâteau&#10;&#10;Description générée automatiquement">
            <a:extLst>
              <a:ext uri="{FF2B5EF4-FFF2-40B4-BE49-F238E27FC236}">
                <a16:creationId xmlns:a16="http://schemas.microsoft.com/office/drawing/2014/main" id="{1C5EA9B4-E2B4-4F3A-AD9B-A6479EE8F8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734" y="406197"/>
            <a:ext cx="4536000" cy="302280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AF8ED6-AF69-1DCB-A90E-E7C721ABE33A}"/>
              </a:ext>
            </a:extLst>
          </p:cNvPr>
          <p:cNvSpPr txBox="1"/>
          <p:nvPr/>
        </p:nvSpPr>
        <p:spPr>
          <a:xfrm>
            <a:off x="835378" y="2819568"/>
            <a:ext cx="43575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Palais national de Pena.</a:t>
            </a:r>
          </a:p>
        </p:txBody>
      </p:sp>
      <p:pic>
        <p:nvPicPr>
          <p:cNvPr id="6" name="Image 5" descr="Une image contenant plein air, sculpture, bâtiment, monument&#10;&#10;Description générée automatiquement">
            <a:extLst>
              <a:ext uri="{FF2B5EF4-FFF2-40B4-BE49-F238E27FC236}">
                <a16:creationId xmlns:a16="http://schemas.microsoft.com/office/drawing/2014/main" id="{65959D1D-1324-6004-4E5F-E7262779F4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113" y="2819568"/>
            <a:ext cx="4896000" cy="36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1A5D42-290B-44B1-9750-24530F88CE12}"/>
              </a:ext>
            </a:extLst>
          </p:cNvPr>
          <p:cNvSpPr txBox="1"/>
          <p:nvPr/>
        </p:nvSpPr>
        <p:spPr>
          <a:xfrm>
            <a:off x="7540978" y="1803905"/>
            <a:ext cx="46510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Palais national de </a:t>
            </a:r>
            <a:r>
              <a:rPr lang="fr-FR" sz="2400" b="1" dirty="0" err="1">
                <a:solidFill>
                  <a:schemeClr val="bg1"/>
                </a:solidFill>
              </a:rPr>
              <a:t>Queluz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bâtiment, maison&#10;&#10;Description générée automatiquement">
            <a:extLst>
              <a:ext uri="{FF2B5EF4-FFF2-40B4-BE49-F238E27FC236}">
                <a16:creationId xmlns:a16="http://schemas.microsoft.com/office/drawing/2014/main" id="{9E8E1113-D3B0-E8B3-8A6C-2A3D46B94B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3910" y="339710"/>
            <a:ext cx="4512000" cy="338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27D81ED-9033-FA89-6028-1E71D6803AE8}"/>
              </a:ext>
            </a:extLst>
          </p:cNvPr>
          <p:cNvSpPr txBox="1"/>
          <p:nvPr/>
        </p:nvSpPr>
        <p:spPr>
          <a:xfrm>
            <a:off x="8782755" y="3169712"/>
            <a:ext cx="51025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Hôtel de ville.</a:t>
            </a:r>
          </a:p>
        </p:txBody>
      </p:sp>
      <p:pic>
        <p:nvPicPr>
          <p:cNvPr id="10" name="Image 9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215EB838-DB7E-DEA1-21C1-9ED38427B6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51" y="3169712"/>
            <a:ext cx="4572000" cy="342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2B222A30-8C0E-D6FF-6FFD-4ADA429AADAB}"/>
              </a:ext>
            </a:extLst>
          </p:cNvPr>
          <p:cNvSpPr txBox="1"/>
          <p:nvPr/>
        </p:nvSpPr>
        <p:spPr>
          <a:xfrm>
            <a:off x="1155985" y="2431048"/>
            <a:ext cx="53735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Palais de la </a:t>
            </a:r>
            <a:r>
              <a:rPr lang="fr-FR" sz="2400" b="1" dirty="0" err="1">
                <a:solidFill>
                  <a:schemeClr val="bg1"/>
                </a:solidFill>
              </a:rPr>
              <a:t>Regaleira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B01170E9-5C48-5B4D-1C95-64537871C2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750" y="1657391"/>
            <a:ext cx="3924000" cy="294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EDCD6D-B860-1809-E7C6-28F7160FD300}"/>
              </a:ext>
            </a:extLst>
          </p:cNvPr>
          <p:cNvSpPr txBox="1"/>
          <p:nvPr/>
        </p:nvSpPr>
        <p:spPr>
          <a:xfrm>
            <a:off x="2251024" y="4092559"/>
            <a:ext cx="4718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Palais Da Pena.</a:t>
            </a:r>
          </a:p>
        </p:txBody>
      </p:sp>
      <p:pic>
        <p:nvPicPr>
          <p:cNvPr id="6" name="Image 5" descr="Une image contenant plein air, bâtiment, plante, pot de fleurs&#10;&#10;Description générée automatiquement">
            <a:extLst>
              <a:ext uri="{FF2B5EF4-FFF2-40B4-BE49-F238E27FC236}">
                <a16:creationId xmlns:a16="http://schemas.microsoft.com/office/drawing/2014/main" id="{6610FC38-0AF5-7553-9E48-26EFAD28DE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9250" y="716153"/>
            <a:ext cx="4068000" cy="54256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315C48-27B0-6619-6DD7-A81F9A16AAE9}"/>
              </a:ext>
            </a:extLst>
          </p:cNvPr>
          <p:cNvSpPr txBox="1"/>
          <p:nvPr/>
        </p:nvSpPr>
        <p:spPr>
          <a:xfrm>
            <a:off x="7405511" y="174490"/>
            <a:ext cx="4944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Escadinha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enêtre&#10;&#10;Description générée automatiquement">
            <a:extLst>
              <a:ext uri="{FF2B5EF4-FFF2-40B4-BE49-F238E27FC236}">
                <a16:creationId xmlns:a16="http://schemas.microsoft.com/office/drawing/2014/main" id="{C95DF853-215C-FFC5-0897-1F81C15FA7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146" y="973878"/>
            <a:ext cx="3508908" cy="46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085FCE-10E3-78BC-F9F0-E66A980D2277}"/>
              </a:ext>
            </a:extLst>
          </p:cNvPr>
          <p:cNvSpPr txBox="1"/>
          <p:nvPr/>
        </p:nvSpPr>
        <p:spPr>
          <a:xfrm>
            <a:off x="609600" y="5884122"/>
            <a:ext cx="5610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Netto, ou ce qu'il en reste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ur, intérieur, galerie, peinture&#10;&#10;Description générée automatiquement">
            <a:extLst>
              <a:ext uri="{FF2B5EF4-FFF2-40B4-BE49-F238E27FC236}">
                <a16:creationId xmlns:a16="http://schemas.microsoft.com/office/drawing/2014/main" id="{B4E1EC49-8879-84CE-A7C8-2269BC1C15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0507" y="1693372"/>
            <a:ext cx="4860000" cy="324101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9C6237-F115-352C-5776-E5B340B70EC8}"/>
              </a:ext>
            </a:extLst>
          </p:cNvPr>
          <p:cNvSpPr txBox="1"/>
          <p:nvPr/>
        </p:nvSpPr>
        <p:spPr>
          <a:xfrm>
            <a:off x="7416801" y="1007783"/>
            <a:ext cx="5429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d'Art Moderne</a:t>
            </a:r>
          </a:p>
          <a:p>
            <a:r>
              <a:rPr lang="fr-FR" sz="2400" b="1">
                <a:solidFill>
                  <a:schemeClr val="bg1"/>
                </a:solidFill>
              </a:rPr>
              <a:t>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Restauration rapide, intérieur&#10;&#10;Description générée automatiquement">
            <a:extLst>
              <a:ext uri="{FF2B5EF4-FFF2-40B4-BE49-F238E27FC236}">
                <a16:creationId xmlns:a16="http://schemas.microsoft.com/office/drawing/2014/main" id="{792FA61C-B46E-499D-6092-FC82DE3675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77" y="474067"/>
            <a:ext cx="4788000" cy="3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50F658-6763-E2DC-D705-9CB88BC1D000}"/>
              </a:ext>
            </a:extLst>
          </p:cNvPr>
          <p:cNvSpPr txBox="1"/>
          <p:nvPr/>
        </p:nvSpPr>
        <p:spPr>
          <a:xfrm>
            <a:off x="767643" y="3743909"/>
            <a:ext cx="5006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Café "</a:t>
            </a:r>
            <a:r>
              <a:rPr lang="fr-FR" sz="2400" b="1" dirty="0" err="1">
                <a:solidFill>
                  <a:srgbClr val="FFFF00"/>
                </a:solidFill>
              </a:rPr>
              <a:t>Queijadas</a:t>
            </a:r>
            <a:r>
              <a:rPr lang="fr-FR" sz="2400" b="1" dirty="0">
                <a:solidFill>
                  <a:srgbClr val="FFFF00"/>
                </a:solidFill>
              </a:rPr>
              <a:t> da Sapa"</a:t>
            </a:r>
          </a:p>
        </p:txBody>
      </p:sp>
      <p:pic>
        <p:nvPicPr>
          <p:cNvPr id="6" name="Image 5" descr="Une image contenant arbre, train, plein air, véhicule&#10;&#10;Description générée automatiquement">
            <a:extLst>
              <a:ext uri="{FF2B5EF4-FFF2-40B4-BE49-F238E27FC236}">
                <a16:creationId xmlns:a16="http://schemas.microsoft.com/office/drawing/2014/main" id="{31775E7D-40DE-023E-2397-D20E4B2F75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923" y="3429000"/>
            <a:ext cx="4500000" cy="30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29AF34-9A41-3FA1-7333-6725A0111F77}"/>
              </a:ext>
            </a:extLst>
          </p:cNvPr>
          <p:cNvSpPr txBox="1"/>
          <p:nvPr/>
        </p:nvSpPr>
        <p:spPr>
          <a:xfrm>
            <a:off x="8174502" y="2967335"/>
            <a:ext cx="5520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Tramway de Sintra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628212AC-0462-014E-9C1F-BC6B2F44422C}"/>
              </a:ext>
            </a:extLst>
          </p:cNvPr>
          <p:cNvSpPr txBox="1"/>
          <p:nvPr/>
        </p:nvSpPr>
        <p:spPr>
          <a:xfrm>
            <a:off x="2596444" y="135467"/>
            <a:ext cx="7969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Palais National De Sintra - Portugal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DD91E4E-E93F-2897-8B05-35181B4C8EEB}"/>
              </a:ext>
            </a:extLst>
          </p:cNvPr>
          <p:cNvSpPr txBox="1"/>
          <p:nvPr/>
        </p:nvSpPr>
        <p:spPr>
          <a:xfrm>
            <a:off x="4233368" y="546336"/>
            <a:ext cx="4538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Proposé Par Daniel</a:t>
            </a:r>
          </a:p>
        </p:txBody>
      </p:sp>
      <p:pic>
        <p:nvPicPr>
          <p:cNvPr id="13" name="Image 1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CCDA7205-EF7C-B255-8B2C-C766C602BD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3501" y="1375157"/>
            <a:ext cx="5868000" cy="4401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7985BE20-814D-B4EB-E945-E1F7BB6996A1}"/>
              </a:ext>
            </a:extLst>
          </p:cNvPr>
          <p:cNvSpPr txBox="1"/>
          <p:nvPr/>
        </p:nvSpPr>
        <p:spPr>
          <a:xfrm>
            <a:off x="9110133" y="3575657"/>
            <a:ext cx="2912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Parc naturel de Sintra-Cascais, </a:t>
            </a:r>
            <a:endParaRPr lang="fr-FR" sz="28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467E66A-EA3B-6282-BA53-8AE950A82B29}"/>
              </a:ext>
            </a:extLst>
          </p:cNvPr>
          <p:cNvSpPr txBox="1"/>
          <p:nvPr/>
        </p:nvSpPr>
        <p:spPr>
          <a:xfrm>
            <a:off x="3183466" y="6030962"/>
            <a:ext cx="6795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  - Daniel</a:t>
            </a: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293</Words>
  <Application>Microsoft Office PowerPoint</Application>
  <PresentationFormat>Grand écran</PresentationFormat>
  <Paragraphs>47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2024-11-01T08:30:48Z</dcterms:created>
  <dcterms:modified xsi:type="dcterms:W3CDTF">2024-11-24T09:30:00Z</dcterms:modified>
</cp:coreProperties>
</file>