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59" r:id="rId4"/>
    <p:sldId id="263" r:id="rId5"/>
    <p:sldId id="264" r:id="rId6"/>
    <p:sldId id="265" r:id="rId7"/>
    <p:sldId id="266" r:id="rId8"/>
    <p:sldId id="267" r:id="rId9"/>
    <p:sldId id="268" r:id="rId10"/>
  </p:sldIdLst>
  <p:sldSz cx="6119813" cy="3444875"/>
  <p:notesSz cx="6858000" cy="9144000"/>
  <p:embeddedFontLst>
    <p:embeddedFont>
      <p:font typeface="Algerian" panose="04020705040A02060702" pitchFamily="82" charset="0"/>
      <p:regular r:id="rId12"/>
    </p:embeddedFont>
    <p:embeddedFont>
      <p:font typeface="Andy" panose="03080602030302030203" pitchFamily="66" charset="0"/>
      <p:bold r:id="rId13"/>
    </p:embeddedFont>
    <p:embeddedFont>
      <p:font typeface="Brush455 BT" panose="03090802040305080204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Calibri Light" panose="020F0302020204030204" pitchFamily="34" charset="0"/>
      <p:regular r:id="rId19"/>
      <p:italic r:id="rId2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7hzdZYb/UGMR9adipzqAw==" hashData="zFYGo66W+8tXRTHQAAY+MDK+tGFNeJMMMufMXKzrgzKqgUS3JUNZDOz+ifW2CVXviFDoc3nvVBAd3cqo+TjWZ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106" y="35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A26C78-8D10-49BB-A84D-B5CB9BE3644C}" type="datetimeFigureOut">
              <a:rPr lang="fr-FR" smtClean="0"/>
              <a:t>05/10/2024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E7A64B-C547-4923-8732-360147C8EC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4550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1pPr>
    <a:lvl2pPr marL="229514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2pPr>
    <a:lvl3pPr marL="459029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3pPr>
    <a:lvl4pPr marL="688543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4pPr>
    <a:lvl5pPr marL="918058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5pPr>
    <a:lvl6pPr marL="1147572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6pPr>
    <a:lvl7pPr marL="1377086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7pPr>
    <a:lvl8pPr marL="1606601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8pPr>
    <a:lvl9pPr marL="1836115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779"/>
            <a:ext cx="4589860" cy="1199327"/>
          </a:xfrm>
        </p:spPr>
        <p:txBody>
          <a:bodyPr anchor="b"/>
          <a:lstStyle>
            <a:lvl1pPr algn="ctr"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9357"/>
            <a:ext cx="4589860" cy="831714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514" indent="0" algn="ctr">
              <a:buNone/>
              <a:defRPr sz="1004"/>
            </a:lvl2pPr>
            <a:lvl3pPr marL="459029" indent="0" algn="ctr">
              <a:buNone/>
              <a:defRPr sz="904"/>
            </a:lvl3pPr>
            <a:lvl4pPr marL="688543" indent="0" algn="ctr">
              <a:buNone/>
              <a:defRPr sz="803"/>
            </a:lvl4pPr>
            <a:lvl5pPr marL="918058" indent="0" algn="ctr">
              <a:buNone/>
              <a:defRPr sz="803"/>
            </a:lvl5pPr>
            <a:lvl6pPr marL="1147572" indent="0" algn="ctr">
              <a:buNone/>
              <a:defRPr sz="803"/>
            </a:lvl6pPr>
            <a:lvl7pPr marL="1377086" indent="0" algn="ctr">
              <a:buNone/>
              <a:defRPr sz="803"/>
            </a:lvl7pPr>
            <a:lvl8pPr marL="1606601" indent="0" algn="ctr">
              <a:buNone/>
              <a:defRPr sz="803"/>
            </a:lvl8pPr>
            <a:lvl9pPr marL="1836115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33FF-B525-4774-8D52-727470828F35}" type="datetimeFigureOut">
              <a:rPr lang="fr-FR" smtClean="0"/>
              <a:t>05/10/2024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A4075-1C2D-4D99-A95F-B27A220B8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912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33FF-B525-4774-8D52-727470828F35}" type="datetimeFigureOut">
              <a:rPr lang="fr-FR" smtClean="0"/>
              <a:t>05/10/2024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A4075-1C2D-4D99-A95F-B27A220B8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830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827"/>
            <a:ext cx="5278339" cy="1432972"/>
          </a:xfrm>
        </p:spPr>
        <p:txBody>
          <a:bodyPr anchor="b"/>
          <a:lstStyle>
            <a:lvl1pPr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5356"/>
            <a:ext cx="5278339" cy="753566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514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902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6885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8058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57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708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60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611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33FF-B525-4774-8D52-727470828F35}" type="datetimeFigureOut">
              <a:rPr lang="fr-FR" smtClean="0"/>
              <a:t>05/10/2024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A4075-1C2D-4D99-A95F-B27A220B8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14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33FF-B525-4774-8D52-727470828F35}" type="datetimeFigureOut">
              <a:rPr lang="fr-FR" smtClean="0"/>
              <a:t>05/10/2024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A4075-1C2D-4D99-A95F-B27A220B8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2500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408"/>
            <a:ext cx="5278339" cy="6658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4473"/>
            <a:ext cx="258896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8336"/>
            <a:ext cx="258896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4473"/>
            <a:ext cx="260171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8336"/>
            <a:ext cx="260171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33FF-B525-4774-8D52-727470828F35}" type="datetimeFigureOut">
              <a:rPr lang="fr-FR" smtClean="0"/>
              <a:t>05/10/2024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A4075-1C2D-4D99-A95F-B27A220B8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271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33FF-B525-4774-8D52-727470828F35}" type="datetimeFigureOut">
              <a:rPr lang="fr-FR" smtClean="0"/>
              <a:t>05/10/2024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A4075-1C2D-4D99-A95F-B27A220B8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8126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33FF-B525-4774-8D52-727470828F35}" type="datetimeFigureOut">
              <a:rPr lang="fr-FR" smtClean="0"/>
              <a:t>05/10/2024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A4075-1C2D-4D99-A95F-B27A220B8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0947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998"/>
            <a:ext cx="3098155" cy="2448094"/>
          </a:xfrm>
        </p:spPr>
        <p:txBody>
          <a:bodyPr/>
          <a:lstStyle>
            <a:lvl1pPr>
              <a:defRPr sz="1606"/>
            </a:lvl1pPr>
            <a:lvl2pPr>
              <a:defRPr sz="1406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33FF-B525-4774-8D52-727470828F35}" type="datetimeFigureOut">
              <a:rPr lang="fr-FR" smtClean="0"/>
              <a:t>05/10/2024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A4075-1C2D-4D99-A95F-B27A220B8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6459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998"/>
            <a:ext cx="3098155" cy="2448094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514" indent="0">
              <a:buNone/>
              <a:defRPr sz="1406"/>
            </a:lvl2pPr>
            <a:lvl3pPr marL="459029" indent="0">
              <a:buNone/>
              <a:defRPr sz="1205"/>
            </a:lvl3pPr>
            <a:lvl4pPr marL="688543" indent="0">
              <a:buNone/>
              <a:defRPr sz="1004"/>
            </a:lvl4pPr>
            <a:lvl5pPr marL="918058" indent="0">
              <a:buNone/>
              <a:defRPr sz="1004"/>
            </a:lvl5pPr>
            <a:lvl6pPr marL="1147572" indent="0">
              <a:buNone/>
              <a:defRPr sz="1004"/>
            </a:lvl6pPr>
            <a:lvl7pPr marL="1377086" indent="0">
              <a:buNone/>
              <a:defRPr sz="1004"/>
            </a:lvl7pPr>
            <a:lvl8pPr marL="1606601" indent="0">
              <a:buNone/>
              <a:defRPr sz="1004"/>
            </a:lvl8pPr>
            <a:lvl9pPr marL="1836115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33FF-B525-4774-8D52-727470828F35}" type="datetimeFigureOut">
              <a:rPr lang="fr-FR" smtClean="0"/>
              <a:t>05/10/2024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A4075-1C2D-4D99-A95F-B27A220B8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963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33FF-B525-4774-8D52-727470828F35}" type="datetimeFigureOut">
              <a:rPr lang="fr-FR" smtClean="0"/>
              <a:t>05/10/2024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A4075-1C2D-4D99-A95F-B27A220B8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497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408"/>
            <a:ext cx="1319585" cy="291937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408"/>
            <a:ext cx="3882256" cy="291937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33FF-B525-4774-8D52-727470828F35}" type="datetimeFigureOut">
              <a:rPr lang="fr-FR" smtClean="0"/>
              <a:t>05/10/2024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A4075-1C2D-4D99-A95F-B27A220B8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526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408"/>
            <a:ext cx="5278339" cy="665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7038"/>
            <a:ext cx="5278339" cy="2185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9333FF-B525-4774-8D52-727470828F35}" type="datetimeFigureOut">
              <a:rPr lang="fr-FR" smtClean="0"/>
              <a:t>05/10/2024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92889"/>
            <a:ext cx="206543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BA4075-1C2D-4D99-A95F-B27A220B8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09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xStyles>
    <p:titleStyle>
      <a:lvl1pPr algn="l" defTabSz="459029" rtl="0" eaLnBrk="1" latinLnBrk="0" hangingPunct="1">
        <a:lnSpc>
          <a:spcPct val="90000"/>
        </a:lnSpc>
        <a:spcBef>
          <a:spcPct val="0"/>
        </a:spcBef>
        <a:buNone/>
        <a:defRPr sz="22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57" indent="-114757" algn="l" defTabSz="459029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6" kern="1200">
          <a:solidFill>
            <a:schemeClr val="tx1"/>
          </a:solidFill>
          <a:latin typeface="+mn-lt"/>
          <a:ea typeface="+mn-ea"/>
          <a:cs typeface="+mn-cs"/>
        </a:defRPr>
      </a:lvl1pPr>
      <a:lvl2pPr marL="3442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786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300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1032815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262329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491844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721358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9508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1pPr>
      <a:lvl2pPr marL="229514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2pPr>
      <a:lvl3pPr marL="459029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3pPr>
      <a:lvl4pPr marL="688543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918058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147572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377086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606601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836115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image" Target="../media/image26.jpg"/><Relationship Id="rId7" Type="http://schemas.openxmlformats.org/officeDocument/2006/relationships/image" Target="../media/image30.gif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">
            <a:extLst>
              <a:ext uri="{FF2B5EF4-FFF2-40B4-BE49-F238E27FC236}">
                <a16:creationId xmlns:a16="http://schemas.microsoft.com/office/drawing/2014/main" id="{FC548FC6-823F-4B81-8624-8E6FCCE650E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BD990AD-74D9-4937-87F2-ACF67FCAB4F3}"/>
              </a:ext>
            </a:extLst>
          </p:cNvPr>
          <p:cNvSpPr/>
          <p:nvPr/>
        </p:nvSpPr>
        <p:spPr>
          <a:xfrm>
            <a:off x="720000" y="0"/>
            <a:ext cx="4680000" cy="1258740"/>
          </a:xfrm>
          <a:prstGeom prst="rect">
            <a:avLst/>
          </a:prstGeom>
          <a:noFill/>
        </p:spPr>
        <p:txBody>
          <a:bodyPr spcFirstLastPara="1" wrap="none">
            <a:prstTxWarp prst="textChevron">
              <a:avLst/>
            </a:prstTxWarp>
            <a:spAutoFit/>
          </a:bodyPr>
          <a:lstStyle/>
          <a:p>
            <a:pPr algn="ctr">
              <a:defRPr/>
            </a:pPr>
            <a:r>
              <a:rPr lang="fr-FR" sz="3255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cs typeface="Arial" charset="0"/>
              </a:rPr>
              <a:t>Un air de liberté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3E79D2C-788E-450B-9B37-F2CDA91525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952000"/>
            <a:ext cx="2700000" cy="463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206" dirty="0">
                <a:solidFill>
                  <a:srgbClr val="FFFF00"/>
                </a:solidFill>
                <a:latin typeface="Brush455 BT" panose="03090802040305080204" pitchFamily="66" charset="0"/>
              </a:rPr>
              <a:t>Compositeur-Interprète : Jean Ferrat</a:t>
            </a:r>
          </a:p>
          <a:p>
            <a:pPr algn="ctr" eaLnBrk="1" hangingPunct="1"/>
            <a:r>
              <a:rPr lang="fr-FR" altLang="fr-FR" sz="1206" dirty="0">
                <a:solidFill>
                  <a:srgbClr val="FFFF00"/>
                </a:solidFill>
                <a:latin typeface="Brush455 BT" panose="03090802040305080204" pitchFamily="66" charset="0"/>
              </a:rPr>
              <a:t>Création du diaporama © Apex</a:t>
            </a:r>
          </a:p>
        </p:txBody>
      </p:sp>
    </p:spTree>
    <p:extLst>
      <p:ext uri="{BB962C8B-B14F-4D97-AF65-F5344CB8AC3E}">
        <p14:creationId xmlns:p14="http://schemas.microsoft.com/office/powerpoint/2010/main" val="181976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sndAc>
          <p:stSnd>
            <p:snd r:embed="rId2" name="Jean-Ferrat-Un-Air-De-Libert1.wav"/>
          </p:stSnd>
        </p:sndAc>
      </p:transition>
    </mc:Choice>
    <mc:Fallback xmlns="">
      <p:transition advClick="0" advTm="8000">
        <p:sndAc>
          <p:stSnd>
            <p:snd r:embed="rId4" name="Jean-Ferrat-Un-Air-De-Libert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750"/>
                            </p:stCondLst>
                            <p:childTnLst>
                              <p:par>
                                <p:cTn id="1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1">
            <a:extLst>
              <a:ext uri="{FF2B5EF4-FFF2-40B4-BE49-F238E27FC236}">
                <a16:creationId xmlns:a16="http://schemas.microsoft.com/office/drawing/2014/main" id="{83272DF5-F6B1-4A2A-8064-61AF4FB64EA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5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651977D-D1A3-4206-B7DE-4CC6E4C8CF31}"/>
              </a:ext>
            </a:extLst>
          </p:cNvPr>
          <p:cNvSpPr/>
          <p:nvPr/>
        </p:nvSpPr>
        <p:spPr>
          <a:xfrm>
            <a:off x="720000" y="0"/>
            <a:ext cx="4680000" cy="1258740"/>
          </a:xfrm>
          <a:prstGeom prst="rect">
            <a:avLst/>
          </a:prstGeom>
          <a:noFill/>
        </p:spPr>
        <p:txBody>
          <a:bodyPr spcFirstLastPara="1" wrap="none">
            <a:prstTxWarp prst="textChevron">
              <a:avLst/>
            </a:prstTxWarp>
            <a:spAutoFit/>
          </a:bodyPr>
          <a:lstStyle/>
          <a:p>
            <a:pPr algn="ctr">
              <a:defRPr/>
            </a:pPr>
            <a:r>
              <a:rPr lang="fr-FR" sz="3255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cs typeface="Arial" charset="0"/>
              </a:rPr>
              <a:t>Un air de liberté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062E44D-DC90-4460-880E-52AE699C07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952000"/>
            <a:ext cx="2700000" cy="463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206" dirty="0">
                <a:solidFill>
                  <a:srgbClr val="FFFF00"/>
                </a:solidFill>
                <a:latin typeface="Brush455 BT" panose="03090802040305080204" pitchFamily="66" charset="0"/>
              </a:rPr>
              <a:t>Compositeur-Interprète : Jean Ferrat</a:t>
            </a:r>
          </a:p>
          <a:p>
            <a:pPr algn="ctr" eaLnBrk="1" hangingPunct="1"/>
            <a:r>
              <a:rPr lang="fr-FR" altLang="fr-FR" sz="1206" dirty="0">
                <a:solidFill>
                  <a:srgbClr val="FFFF00"/>
                </a:solidFill>
                <a:latin typeface="Brush455 BT" panose="03090802040305080204" pitchFamily="66" charset="0"/>
              </a:rPr>
              <a:t>Création du diaporama © Apex</a:t>
            </a:r>
          </a:p>
        </p:txBody>
      </p:sp>
      <p:pic>
        <p:nvPicPr>
          <p:cNvPr id="3074" name="Image 1">
            <a:extLst>
              <a:ext uri="{FF2B5EF4-FFF2-40B4-BE49-F238E27FC236}">
                <a16:creationId xmlns:a16="http://schemas.microsoft.com/office/drawing/2014/main" id="{E693C08E-FBCF-43B7-9EE3-E655FFC193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B91917B-AB0B-4A86-AA56-B9B0240135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3075" name="Image 2">
            <a:extLst>
              <a:ext uri="{FF2B5EF4-FFF2-40B4-BE49-F238E27FC236}">
                <a16:creationId xmlns:a16="http://schemas.microsoft.com/office/drawing/2014/main" id="{40727B4A-E8F7-4D53-A0E5-FEF10D15B2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9988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79DAD22-0D94-44C5-A98B-E0459E8838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0804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Les guerres du mensonge les guerres coloniales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C´est vous et vos pareils qui en êtes tuteurs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Quand vous les approuviez à longueur de journal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Votre plume signait trente années de malheur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9000"/>
    </mc:Choice>
    <mc:Fallback xmlns="">
      <p:transition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2">
            <a:extLst>
              <a:ext uri="{FF2B5EF4-FFF2-40B4-BE49-F238E27FC236}">
                <a16:creationId xmlns:a16="http://schemas.microsoft.com/office/drawing/2014/main" id="{F16C651B-2C0E-4BEA-8008-4958346E62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59"/>
            <a:ext cx="6120000" cy="344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AA802BC-B9FB-4705-A4A4-69765357B1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12859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Les guerres du mensonge les guerres coloniales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C´est vous et vos pareils qui en êtes tuteurs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Quand vous les approuviez à longueur de journal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Votre plume signait trente années de malheur</a:t>
            </a:r>
          </a:p>
        </p:txBody>
      </p:sp>
      <p:pic>
        <p:nvPicPr>
          <p:cNvPr id="4098" name="Image 2">
            <a:extLst>
              <a:ext uri="{FF2B5EF4-FFF2-40B4-BE49-F238E27FC236}">
                <a16:creationId xmlns:a16="http://schemas.microsoft.com/office/drawing/2014/main" id="{F36A73F3-23F8-41F8-8086-FA08039422E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401D0DEA-8C71-4D37-8833-0359E24F20C4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23AA495-19F2-4B1E-9995-AFD91580FE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F361FD-F467-4FAA-8114-6E35792B5E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70856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La terre n´aime pas le sang ni les ordures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Agrippa d´Aubigné le disait en son temps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Votre cause déjà sentait la pourriture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Et c´est ce fumet-là que vous trouvez plaisant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6BE6CC17-9E4C-4687-9A33-114FF9DEED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A6646BA-8D5A-43A3-9498-77E596E718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70856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La terre n´aime pas le sang ni les ordures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Agrippa d´Aubigné le disait en son temps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Votre cause déjà sentait la pourriture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Et c´est ce fumet-là que vous trouvez plaisant</a:t>
            </a:r>
          </a:p>
        </p:txBody>
      </p:sp>
      <p:pic>
        <p:nvPicPr>
          <p:cNvPr id="5122" name="Image 1">
            <a:extLst>
              <a:ext uri="{FF2B5EF4-FFF2-40B4-BE49-F238E27FC236}">
                <a16:creationId xmlns:a16="http://schemas.microsoft.com/office/drawing/2014/main" id="{19F7A4D6-4449-4E4C-B439-D0514A3A7B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2" y="0"/>
            <a:ext cx="6118636" cy="3443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Image 2">
            <a:extLst>
              <a:ext uri="{FF2B5EF4-FFF2-40B4-BE49-F238E27FC236}">
                <a16:creationId xmlns:a16="http://schemas.microsoft.com/office/drawing/2014/main" id="{6BDBD00C-64AF-4AFA-9592-CA77275580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E62BD682-7966-49FE-BE7B-5C2573C6707A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DE3DAA5-02DA-4211-81BC-C3C42B8F177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52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58D9DEE-90C8-428A-B8E3-7560BAFD00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772000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rIns="0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Ah monsieur d´Ormesson vous osez déclarer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Qu´un air de liberté flottait sur Saigon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Avant que cette ville s´appelle Ville Ho-Chi-Minh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3000"/>
    </mc:Choice>
    <mc:Fallback xmlns="">
      <p:transition advClick="0" advTm="3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4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17E7A4E-8B77-4526-A8A3-2EE8AF7E6C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52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88CB10C-F313-4A9D-A6D5-B01EEC3B96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772000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rIns="0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Ah monsieur d´Ormesson vous osez déclarer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Qu´un air de liberté flottait sur Saigon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Avant que cette ville s´appelle Ville Ho-Chi-Minh</a:t>
            </a:r>
          </a:p>
        </p:txBody>
      </p:sp>
      <p:pic>
        <p:nvPicPr>
          <p:cNvPr id="6146" name="Image 1">
            <a:extLst>
              <a:ext uri="{FF2B5EF4-FFF2-40B4-BE49-F238E27FC236}">
                <a16:creationId xmlns:a16="http://schemas.microsoft.com/office/drawing/2014/main" id="{E9FB04DA-3956-4A0F-A3B5-C47AD5484E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95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Image 2">
            <a:extLst>
              <a:ext uri="{FF2B5EF4-FFF2-40B4-BE49-F238E27FC236}">
                <a16:creationId xmlns:a16="http://schemas.microsoft.com/office/drawing/2014/main" id="{1EBDFDE3-338B-48B8-973B-0AAC72CB8CF7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E921F02-1243-4711-B284-6EB1C94869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A6C32B0-340C-4430-81A5-B5B79EA383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0804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Allongés sur les rails nous arrêtions les trains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Pour vous et vos pareils nous étions la vermine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Sur qui vos policiers pouvaient taper sans frein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Mais les rues résonnaient de paix en Indochine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DD14373-BA5A-4C4E-8594-771C2C83A2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E083FC1-3AB0-4233-A5FA-3B5B3598C6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0804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Allongés sur les rails nous arrêtions les trains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Pour vous et vos pareils nous étions la vermine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Sur qui vos policiers pouvaient taper sans frein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Mais les rues résonnaient de paix en Indochine</a:t>
            </a:r>
          </a:p>
        </p:txBody>
      </p:sp>
      <p:pic>
        <p:nvPicPr>
          <p:cNvPr id="7170" name="Image 2">
            <a:extLst>
              <a:ext uri="{FF2B5EF4-FFF2-40B4-BE49-F238E27FC236}">
                <a16:creationId xmlns:a16="http://schemas.microsoft.com/office/drawing/2014/main" id="{9966DEE0-7A2F-4696-ACA6-83BCE219BC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AA378932-CB0B-466B-9448-2B436BC7BF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90F001F-6386-4046-B78D-20D74BB77B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2602A2-935E-4828-8698-CD30455F1F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95127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Nous disions que la guerre était perdue d´avance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Et cent mille Français allaient mourir en vain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Contre un peuple luttant pour son indépendance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Oui vous avez un peu de ce sang sur les mains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66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32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F54FC80C-3BEC-4CC7-9FC6-F205281A1B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0B4CF20-DB64-4961-9BBE-5D3DF7D078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95127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Nous disions que la guerre était perdue d´avance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Et cent mille Français allaient mourir en vain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Contre un peuple luttant pour son indépendance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Oui vous avez un peu de ce sang sur les mains</a:t>
            </a:r>
          </a:p>
        </p:txBody>
      </p:sp>
      <p:pic>
        <p:nvPicPr>
          <p:cNvPr id="8194" name="Image 1">
            <a:extLst>
              <a:ext uri="{FF2B5EF4-FFF2-40B4-BE49-F238E27FC236}">
                <a16:creationId xmlns:a16="http://schemas.microsoft.com/office/drawing/2014/main" id="{CEA2750F-BEBE-4FC0-A0C0-48C81FD9FB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257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Image 2">
            <a:extLst>
              <a:ext uri="{FF2B5EF4-FFF2-40B4-BE49-F238E27FC236}">
                <a16:creationId xmlns:a16="http://schemas.microsoft.com/office/drawing/2014/main" id="{1D89C23E-4FF7-4FDD-B8DF-A04BD1A229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" y="-62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043D4C78-A28B-4C6B-BEAB-53207BDC602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E96C042C-E8D2-4908-976E-59CAC50F9B0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0E2D989-2313-4040-B796-2D1C32C1EA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2844000" cy="57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rIns="0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Ah monsieur d´Ormesson vous osez déclarer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Qu´un air de liberté flottait sur Saigon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Avant que cette ville s´appelle Ville Ho-Chi-Minh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2000"/>
    </mc:Choice>
    <mc:Fallback xmlns="">
      <p:transition advClick="0" advTm="3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617637B-B2D1-4DDA-AC18-82DBB2A5E7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3D975C6-6D4F-4131-A01E-04CCA86848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2844000" cy="57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rIns="0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Ah monsieur d´Ormesson vous osez déclarer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Qu´un air de liberté flottait sur Saigon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Avant que cette ville s´appelle Ville Ho-Chi-Minh</a:t>
            </a:r>
          </a:p>
        </p:txBody>
      </p:sp>
      <p:pic>
        <p:nvPicPr>
          <p:cNvPr id="9218" name="Image 1">
            <a:extLst>
              <a:ext uri="{FF2B5EF4-FFF2-40B4-BE49-F238E27FC236}">
                <a16:creationId xmlns:a16="http://schemas.microsoft.com/office/drawing/2014/main" id="{D5ACDC83-3D40-43CD-9BF8-C74F804D0E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87" y="-3963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5771F0BF-22F0-4241-8C78-D30DA0F466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19813" cy="344458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4C02BC26-50BD-4B18-9E84-CC460A3B18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E5928CB-85F3-43E9-AFFA-BBA8FC43DC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180577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Après trente ans de feu de souffrance et de larmes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Des millions d´hectares de terre défoliés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Un génocide vain perpétré au Viêt-Nam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Quand le canon se tait vous vous continuez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>
            <a:extLst>
              <a:ext uri="{FF2B5EF4-FFF2-40B4-BE49-F238E27FC236}">
                <a16:creationId xmlns:a16="http://schemas.microsoft.com/office/drawing/2014/main" id="{B082539F-1179-4E5E-9B20-64F0977EF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08281408-4397-4CA0-8141-DD1065CEA4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180577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Après trente ans de feu de souffrance et de larmes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Des millions d´hectares de terre défoliés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Un génocide vain perpétré au Viêt-Nam</a:t>
            </a:r>
          </a:p>
          <a:p>
            <a:pPr eaLnBrk="1" hangingPunct="1"/>
            <a:r>
              <a:rPr lang="fr-FR" altLang="fr-FR" sz="1050" dirty="0">
                <a:latin typeface="Andy" panose="03080602030302030203" pitchFamily="66" charset="0"/>
              </a:rPr>
              <a:t>Quand le canon se tait vous vous continuez</a:t>
            </a:r>
          </a:p>
        </p:txBody>
      </p:sp>
      <p:pic>
        <p:nvPicPr>
          <p:cNvPr id="10242" name="Image 2">
            <a:extLst>
              <a:ext uri="{FF2B5EF4-FFF2-40B4-BE49-F238E27FC236}">
                <a16:creationId xmlns:a16="http://schemas.microsoft.com/office/drawing/2014/main" id="{F7F82BE7-F393-4668-AAE8-863FBD86F6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63" y="0"/>
            <a:ext cx="6117871" cy="3443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44DCF498-63A4-4F52-8700-5A403D49FF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EC5839-0C33-47AE-98CA-92272DC75B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" y="0"/>
            <a:ext cx="289560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0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50" dirty="0">
                <a:solidFill>
                  <a:srgbClr val="FFFF00"/>
                </a:solidFill>
                <a:latin typeface="Andy" panose="03080602030302030203" pitchFamily="66" charset="0"/>
              </a:rPr>
              <a:t>Mais regardez-vous donc un matin dans la glace</a:t>
            </a:r>
          </a:p>
          <a:p>
            <a:pPr eaLnBrk="1" hangingPunct="1"/>
            <a:r>
              <a:rPr lang="fr-FR" altLang="fr-FR" sz="1050" dirty="0">
                <a:solidFill>
                  <a:srgbClr val="FFFF00"/>
                </a:solidFill>
                <a:latin typeface="Andy" panose="03080602030302030203" pitchFamily="66" charset="0"/>
              </a:rPr>
              <a:t>Patron du Figaro songez à Beaumarchais</a:t>
            </a:r>
          </a:p>
          <a:p>
            <a:pPr eaLnBrk="1" hangingPunct="1"/>
            <a:r>
              <a:rPr lang="fr-FR" altLang="fr-FR" sz="1050" dirty="0">
                <a:solidFill>
                  <a:srgbClr val="FFFF00"/>
                </a:solidFill>
                <a:latin typeface="Andy" panose="03080602030302030203" pitchFamily="66" charset="0"/>
              </a:rPr>
              <a:t>Il saute de sa tombe en faisant la grimace</a:t>
            </a:r>
          </a:p>
          <a:p>
            <a:pPr eaLnBrk="1" hangingPunct="1"/>
            <a:r>
              <a:rPr lang="fr-FR" altLang="fr-FR" sz="1050" dirty="0">
                <a:solidFill>
                  <a:srgbClr val="FFFF00"/>
                </a:solidFill>
                <a:latin typeface="Andy" panose="03080602030302030203" pitchFamily="66" charset="0"/>
              </a:rPr>
              <a:t>Les maîtres ont encore une âme de valet</a:t>
            </a:r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C92686BE-E592-4ADF-89F0-969B3BE3ED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A374579B-52D3-4605-965D-8DE2D186855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9E9E1C25-55DE-4464-9B71-043D3467AA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6" name="Image 3">
            <a:extLst>
              <a:ext uri="{FF2B5EF4-FFF2-40B4-BE49-F238E27FC236}">
                <a16:creationId xmlns:a16="http://schemas.microsoft.com/office/drawing/2014/main" id="{6B15071E-ECD0-4DFF-96F4-C7A2E230FE4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106F16F1-647A-49F6-9C79-C6DD2013ED3F}"/>
              </a:ext>
            </a:extLst>
          </p:cNvPr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000"/>
                            </p:stCondLst>
                            <p:childTnLst>
                              <p:par>
                                <p:cTn id="30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5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740</TotalTime>
  <Words>508</Words>
  <Application>Microsoft Office PowerPoint</Application>
  <PresentationFormat>Personnalisé</PresentationFormat>
  <Paragraphs>64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6" baseType="lpstr">
      <vt:lpstr>Calibri</vt:lpstr>
      <vt:lpstr>Arial</vt:lpstr>
      <vt:lpstr>Andy</vt:lpstr>
      <vt:lpstr>Brush455 BT</vt:lpstr>
      <vt:lpstr>Algerian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49</cp:revision>
  <dcterms:created xsi:type="dcterms:W3CDTF">2023-04-03T06:36:53Z</dcterms:created>
  <dcterms:modified xsi:type="dcterms:W3CDTF">2024-10-05T08:23:33Z</dcterms:modified>
</cp:coreProperties>
</file>