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52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XD0BKeurHDaRYd66oHmnw==" hashData="8n3Kc3DuVg7MknrcC82D2mNeh+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1FF"/>
    <a:srgbClr val="D66B00"/>
    <a:srgbClr val="8F45C7"/>
    <a:srgbClr val="FFCE85"/>
    <a:srgbClr val="9A7500"/>
    <a:srgbClr val="D6A300"/>
    <a:srgbClr val="FF00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228" autoAdjust="0"/>
    <p:restoredTop sz="94660"/>
  </p:normalViewPr>
  <p:slideViewPr>
    <p:cSldViewPr>
      <p:cViewPr>
        <p:scale>
          <a:sx n="90" d="100"/>
          <a:sy n="90" d="100"/>
        </p:scale>
        <p:origin x="-850" y="-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7E8C95B-BD1C-4E72-95EC-66EAAC140D10}" type="datetimeFigureOut">
              <a:rPr lang="fr-FR"/>
              <a:pPr>
                <a:defRPr/>
              </a:pPr>
              <a:t>21/11/2024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ED26B00-B0C3-4E66-8B7E-61103FA9BB3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960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27CA147-6947-4243-A11D-EABB5351B3C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6824EE7-D73C-4E23-B610-A3918E57DB0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A057574-E769-4338-A725-93B9DAC573F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E2DB687-BA96-4411-85B1-1AD07BFD2CFC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A09F89-61B1-41AB-AA40-A77C8AFADB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3268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AAAB70-B246-419C-9BB9-EDEC92C0EDC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9765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C9D81-5029-4576-8E2F-3734B9B46D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58160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B96AC-91A3-4154-8F2F-DADBC20246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3333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D4DC04-0C0E-4BAB-8308-CD4307522B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0843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3E0A64-7FF0-475D-9607-75D64F1BE1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69529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441924-6E1B-4141-B793-1F2420C1BD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9066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7478F9-AF04-43AB-B004-E964FBCC6C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29278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CD6990-E074-4FF9-948A-A4C04EA91D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21892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26289E-ACD5-48E0-980C-50D2B26813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8618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EC5E0D-B32C-438E-A496-AB04C78458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45949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4000">
              <a:schemeClr val="bg2">
                <a:lumMod val="21000"/>
              </a:schemeClr>
            </a:gs>
            <a:gs pos="59000">
              <a:srgbClr val="FF61FF"/>
            </a:gs>
            <a:gs pos="87000">
              <a:schemeClr val="accent4">
                <a:lumMod val="10000"/>
              </a:schemeClr>
            </a:gs>
            <a:gs pos="72000">
              <a:srgbClr val="FFCE85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4312635-0EBA-4464-8272-6AB20C67A5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13" Type="http://schemas.openxmlformats.org/officeDocument/2006/relationships/image" Target="../media/image6.png"/><Relationship Id="rId1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gif"/><Relationship Id="rId2" Type="http://schemas.openxmlformats.org/officeDocument/2006/relationships/audio" Target="../media/audio2.wav"/><Relationship Id="rId16" Type="http://schemas.openxmlformats.org/officeDocument/2006/relationships/image" Target="../media/image9.gif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png"/><Relationship Id="rId10" Type="http://schemas.openxmlformats.org/officeDocument/2006/relationships/image" Target="../media/image3.png"/><Relationship Id="rId19" Type="http://schemas.openxmlformats.org/officeDocument/2006/relationships/image" Target="../media/image12.png"/><Relationship Id="rId4" Type="http://schemas.openxmlformats.org/officeDocument/2006/relationships/audio" Target="../media/audio4.wav"/><Relationship Id="rId9" Type="http://schemas.openxmlformats.org/officeDocument/2006/relationships/image" Target="../media/image2.png"/><Relationship Id="rId1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14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7.gif"/><Relationship Id="rId18" Type="http://schemas.openxmlformats.org/officeDocument/2006/relationships/image" Target="../media/image32.png"/><Relationship Id="rId26" Type="http://schemas.microsoft.com/office/2007/relationships/hdphoto" Target="../media/hdphoto4.wdp"/><Relationship Id="rId39" Type="http://schemas.openxmlformats.org/officeDocument/2006/relationships/image" Target="../media/image47.png"/><Relationship Id="rId3" Type="http://schemas.openxmlformats.org/officeDocument/2006/relationships/image" Target="../media/image17.png"/><Relationship Id="rId21" Type="http://schemas.openxmlformats.org/officeDocument/2006/relationships/image" Target="../media/image34.png"/><Relationship Id="rId34" Type="http://schemas.openxmlformats.org/officeDocument/2006/relationships/image" Target="../media/image42.png"/><Relationship Id="rId42" Type="http://schemas.openxmlformats.org/officeDocument/2006/relationships/image" Target="../media/image49.jpeg"/><Relationship Id="rId47" Type="http://schemas.openxmlformats.org/officeDocument/2006/relationships/audio" Target="../media/audio8.wav"/><Relationship Id="rId50" Type="http://schemas.openxmlformats.org/officeDocument/2006/relationships/image" Target="../media/image53.png"/><Relationship Id="rId7" Type="http://schemas.openxmlformats.org/officeDocument/2006/relationships/image" Target="../media/image21.gif"/><Relationship Id="rId12" Type="http://schemas.openxmlformats.org/officeDocument/2006/relationships/image" Target="../media/image26.png"/><Relationship Id="rId17" Type="http://schemas.openxmlformats.org/officeDocument/2006/relationships/image" Target="../media/image31.png"/><Relationship Id="rId25" Type="http://schemas.openxmlformats.org/officeDocument/2006/relationships/image" Target="../media/image36.png"/><Relationship Id="rId33" Type="http://schemas.microsoft.com/office/2007/relationships/hdphoto" Target="../media/hdphoto6.wdp"/><Relationship Id="rId38" Type="http://schemas.openxmlformats.org/officeDocument/2006/relationships/image" Target="../media/image46.png"/><Relationship Id="rId46" Type="http://schemas.openxmlformats.org/officeDocument/2006/relationships/image" Target="../media/image51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0.png"/><Relationship Id="rId20" Type="http://schemas.microsoft.com/office/2007/relationships/hdphoto" Target="../media/hdphoto1.wdp"/><Relationship Id="rId29" Type="http://schemas.openxmlformats.org/officeDocument/2006/relationships/image" Target="../media/image39.png"/><Relationship Id="rId41" Type="http://schemas.openxmlformats.org/officeDocument/2006/relationships/audio" Target="../media/audio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11" Type="http://schemas.openxmlformats.org/officeDocument/2006/relationships/image" Target="../media/image25.jpeg"/><Relationship Id="rId24" Type="http://schemas.microsoft.com/office/2007/relationships/hdphoto" Target="../media/hdphoto3.wdp"/><Relationship Id="rId32" Type="http://schemas.openxmlformats.org/officeDocument/2006/relationships/image" Target="../media/image41.png"/><Relationship Id="rId37" Type="http://schemas.openxmlformats.org/officeDocument/2006/relationships/image" Target="../media/image45.png"/><Relationship Id="rId40" Type="http://schemas.openxmlformats.org/officeDocument/2006/relationships/image" Target="../media/image48.jpeg"/><Relationship Id="rId45" Type="http://schemas.openxmlformats.org/officeDocument/2006/relationships/audio" Target="../media/audio5.wav"/><Relationship Id="rId53" Type="http://schemas.openxmlformats.org/officeDocument/2006/relationships/image" Target="../media/image56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23" Type="http://schemas.openxmlformats.org/officeDocument/2006/relationships/image" Target="../media/image35.png"/><Relationship Id="rId28" Type="http://schemas.openxmlformats.org/officeDocument/2006/relationships/image" Target="../media/image38.png"/><Relationship Id="rId36" Type="http://schemas.openxmlformats.org/officeDocument/2006/relationships/image" Target="../media/image44.png"/><Relationship Id="rId49" Type="http://schemas.openxmlformats.org/officeDocument/2006/relationships/image" Target="../media/image9.gif"/><Relationship Id="rId10" Type="http://schemas.openxmlformats.org/officeDocument/2006/relationships/image" Target="../media/image24.gif"/><Relationship Id="rId19" Type="http://schemas.openxmlformats.org/officeDocument/2006/relationships/image" Target="../media/image33.png"/><Relationship Id="rId31" Type="http://schemas.openxmlformats.org/officeDocument/2006/relationships/image" Target="../media/image40.gif"/><Relationship Id="rId44" Type="http://schemas.openxmlformats.org/officeDocument/2006/relationships/image" Target="../media/image50.jpeg"/><Relationship Id="rId52" Type="http://schemas.openxmlformats.org/officeDocument/2006/relationships/image" Target="../media/image55.gif"/><Relationship Id="rId4" Type="http://schemas.openxmlformats.org/officeDocument/2006/relationships/image" Target="../media/image18.png"/><Relationship Id="rId9" Type="http://schemas.openxmlformats.org/officeDocument/2006/relationships/image" Target="../media/image23.gif"/><Relationship Id="rId14" Type="http://schemas.openxmlformats.org/officeDocument/2006/relationships/image" Target="../media/image28.png"/><Relationship Id="rId22" Type="http://schemas.microsoft.com/office/2007/relationships/hdphoto" Target="../media/hdphoto2.wdp"/><Relationship Id="rId27" Type="http://schemas.openxmlformats.org/officeDocument/2006/relationships/image" Target="../media/image37.png"/><Relationship Id="rId30" Type="http://schemas.microsoft.com/office/2007/relationships/hdphoto" Target="../media/hdphoto5.wdp"/><Relationship Id="rId35" Type="http://schemas.openxmlformats.org/officeDocument/2006/relationships/image" Target="../media/image43.png"/><Relationship Id="rId43" Type="http://schemas.openxmlformats.org/officeDocument/2006/relationships/audio" Target="../media/audio7.wav"/><Relationship Id="rId48" Type="http://schemas.openxmlformats.org/officeDocument/2006/relationships/image" Target="../media/image52.jpeg"/><Relationship Id="rId8" Type="http://schemas.openxmlformats.org/officeDocument/2006/relationships/image" Target="../media/image22.gif"/><Relationship Id="rId51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33338"/>
            <a:ext cx="9129713" cy="682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2872.wav">
            <a:hlinkClick r:id="" action="ppaction://media"/>
          </p:cNvPr>
          <p:cNvPicPr>
            <a:picLocks noRot="1" noChangeAspect="1"/>
          </p:cNvPicPr>
          <p:nvPr>
            <a:wavAudioFile r:embed="rId1" name="01 - scoubidou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2872.wav">
            <a:hlinkClick r:id="" action="ppaction://media"/>
          </p:cNvPr>
          <p:cNvPicPr>
            <a:picLocks noRot="1" noChangeAspect="1"/>
          </p:cNvPicPr>
          <p:nvPr>
            <a:wavAudioFile r:embed="rId2" name="03 - si tu vas à rio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2873.wav">
            <a:hlinkClick r:id="" action="ppaction://media"/>
          </p:cNvPr>
          <p:cNvPicPr>
            <a:picLocks noRot="1" noChangeAspect="1"/>
          </p:cNvPicPr>
          <p:nvPr>
            <a:wavAudioFile r:embed="rId3" name="01 - Demain tu te Maries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2872.wav">
            <a:hlinkClick r:id="" action="ppaction://media"/>
          </p:cNvPr>
          <p:cNvPicPr>
            <a:picLocks noRot="1" noChangeAspect="1"/>
          </p:cNvPicPr>
          <p:nvPr>
            <a:wavAudioFile r:embed="rId4" name="Michel Delpech - Chez Laurett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rgbClr val="D66B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1" name="Picture 14" descr="C:\Users\JCL\Desktop\1961 Les Chaussettes Noires - Be bop a lula\Recto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150" y="1738313"/>
            <a:ext cx="3340100" cy="337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3 - be bop a lula.wav">
            <a:hlinkClick r:id="" action="ppaction://media"/>
          </p:cNvPr>
          <p:cNvPicPr>
            <a:picLocks noRot="1" noChangeAspect="1"/>
          </p:cNvPicPr>
          <p:nvPr>
            <a:wavAudioFile r:embed="rId5" name="03 - be bop a lula.wav"/>
          </p:nvPr>
        </p:nvPicPr>
        <p:blipFill>
          <a:blip r:embed="rId19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7" descr="C:\Users\JCL\Desktop\1961 Les Chaussettes Noires - Be bop a lula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8" y="1268413"/>
            <a:ext cx="3946525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17463"/>
            <a:ext cx="9129713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235075" y="2114550"/>
            <a:ext cx="5976938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01 - tu parles trop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02 - si seulement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03 - be bop a lula</a:t>
            </a:r>
          </a:p>
          <a:p>
            <a:pPr algn="ctr" eaLnBrk="1" hangingPunct="1"/>
            <a:endParaRPr lang="fr-FR" sz="20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04 - tant pis pour toi</a:t>
            </a:r>
          </a:p>
        </p:txBody>
      </p:sp>
      <p:pic>
        <p:nvPicPr>
          <p:cNvPr id="4102" name="Picture 7" descr="C:\Users\JCL\Desktop\71NinOe09DL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708275"/>
            <a:ext cx="3971925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8694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016" y="4613275"/>
            <a:ext cx="779095" cy="1035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2800" y="3992563"/>
            <a:ext cx="64770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2" descr="D:\SMYLET\1 (FILEmini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59" name="Picture 56" descr="C:\Users\Marie-Jose\Desktop\NUMEROS JUKEBOX NOIR\1 (FILEminimizer).jpg">
            <a:hlinkClick r:id="" action="ppaction://noaction" highlightClick="1">
              <a:snd r:embed="rId41" name="01 - tu parles trop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2" descr="C:\Users\Marie-Jose\Desktop\NUMEROS JUKEBOX NOIR\2 (FILEminimizer).jpg">
            <a:hlinkClick r:id="" action="ppaction://noaction" highlightClick="1">
              <a:snd r:embed="rId43" name="02 - si seulement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3" descr="C:\Users\Marie-Jose\Desktop\NUMEROS JUKEBOX NOIR\3 (FILEminimizer).jpg">
            <a:hlinkClick r:id="" action="ppaction://noaction" highlightClick="1">
              <a:snd r:embed="rId45" name="03 - be bop a lula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4" descr="C:\Users\Marie-Jose\Desktop\NUMEROS JUKEBOX NOIR\4 (FILEminimizer).jpg">
            <a:hlinkClick r:id="" action="ppaction://noaction" highlightClick="1">
              <a:snd r:embed="rId47" name="04 - tant pis pour toi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5" name="Picture 69" descr="C:\Users\Jclaude\Desktop\Image1.pn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14" descr="C:\Users\JCL\Desktop\1961 Les Chaussettes Noires - Be bop a lula\Recto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013" y="1657350"/>
            <a:ext cx="1301750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7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7" descr="C:\Users\JCL\Desktop\71NinOe09DL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78" y="2001308"/>
            <a:ext cx="3913187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Affichage à l'écran (4:3)</PresentationFormat>
  <Paragraphs>11</Paragraphs>
  <Slides>4</Slides>
  <Notes>4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2024-11-21T13:19:19Z</dcterms:modified>
</cp:coreProperties>
</file>